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73" r:id="rId5"/>
    <p:sldId id="274" r:id="rId6"/>
    <p:sldId id="259" r:id="rId7"/>
    <p:sldId id="260" r:id="rId8"/>
    <p:sldId id="261" r:id="rId9"/>
    <p:sldId id="262" r:id="rId10"/>
    <p:sldId id="264" r:id="rId11"/>
    <p:sldId id="265" r:id="rId12"/>
    <p:sldId id="275" r:id="rId13"/>
    <p:sldId id="263" r:id="rId14"/>
    <p:sldId id="267" r:id="rId15"/>
    <p:sldId id="266" r:id="rId16"/>
    <p:sldId id="268" r:id="rId17"/>
    <p:sldId id="269" r:id="rId18"/>
    <p:sldId id="270" r:id="rId19"/>
    <p:sldId id="271" r:id="rId20"/>
    <p:sldId id="272" r:id="rId21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88429E-030A-CFF4-C418-3A1EEFD22C5B}" v="333" dt="2025-11-19T18:31:42.772"/>
    <p1510:client id="{8DFE5001-91D7-2CEE-0383-B5B851DBF504}" v="94" dt="2025-11-19T16:43:24.425"/>
    <p1510:client id="{A5ABC292-A7FA-6446-85ED-3D3DAA755BE5}" v="2" dt="2025-11-19T14:22:37.806"/>
    <p1510:client id="{DE8E356F-5E05-7F46-96B8-71F64B3B9C6E}" v="104" dt="2025-11-19T16:47:25.784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linathabotla, Mahitha" userId="92d01f4c-31b6-4e6d-9090-29d2fbb97dac" providerId="ADAL" clId="{F3D8983D-A66F-5270-9037-76AAA04CDF67}"/>
    <pc:docChg chg="undo custSel addSld modSld">
      <pc:chgData name="Kalinathabotla, Mahitha" userId="92d01f4c-31b6-4e6d-9090-29d2fbb97dac" providerId="ADAL" clId="{F3D8983D-A66F-5270-9037-76AAA04CDF67}" dt="2025-11-19T16:47:24.927" v="393"/>
      <pc:docMkLst>
        <pc:docMk/>
      </pc:docMkLst>
      <pc:sldChg chg="modSp mod">
        <pc:chgData name="Kalinathabotla, Mahitha" userId="92d01f4c-31b6-4e6d-9090-29d2fbb97dac" providerId="ADAL" clId="{F3D8983D-A66F-5270-9037-76AAA04CDF67}" dt="2025-11-19T16:05:13.642" v="173" actId="20577"/>
        <pc:sldMkLst>
          <pc:docMk/>
          <pc:sldMk cId="0" sldId="256"/>
        </pc:sldMkLst>
        <pc:spChg chg="mod">
          <ac:chgData name="Kalinathabotla, Mahitha" userId="92d01f4c-31b6-4e6d-9090-29d2fbb97dac" providerId="ADAL" clId="{F3D8983D-A66F-5270-9037-76AAA04CDF67}" dt="2025-11-19T14:21:04.701" v="5" actId="2711"/>
          <ac:spMkLst>
            <pc:docMk/>
            <pc:sldMk cId="0" sldId="256"/>
            <ac:spMk id="2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4:20:49.993" v="1" actId="113"/>
          <ac:spMkLst>
            <pc:docMk/>
            <pc:sldMk cId="0" sldId="256"/>
            <ac:spMk id="3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5:13.642" v="173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 mod">
        <pc:chgData name="Kalinathabotla, Mahitha" userId="92d01f4c-31b6-4e6d-9090-29d2fbb97dac" providerId="ADAL" clId="{F3D8983D-A66F-5270-9037-76AAA04CDF67}" dt="2025-11-19T16:39:09.383" v="342" actId="403"/>
        <pc:sldMkLst>
          <pc:docMk/>
          <pc:sldMk cId="0" sldId="257"/>
        </pc:sldMkLst>
        <pc:spChg chg="mod">
          <ac:chgData name="Kalinathabotla, Mahitha" userId="92d01f4c-31b6-4e6d-9090-29d2fbb97dac" providerId="ADAL" clId="{F3D8983D-A66F-5270-9037-76AAA04CDF67}" dt="2025-11-19T16:39:09.383" v="342" actId="403"/>
          <ac:spMkLst>
            <pc:docMk/>
            <pc:sldMk cId="0" sldId="257"/>
            <ac:spMk id="11" creationId="{00000000-0000-0000-0000-000000000000}"/>
          </ac:spMkLst>
        </pc:spChg>
      </pc:sldChg>
      <pc:sldChg chg="delSp modSp mod">
        <pc:chgData name="Kalinathabotla, Mahitha" userId="92d01f4c-31b6-4e6d-9090-29d2fbb97dac" providerId="ADAL" clId="{F3D8983D-A66F-5270-9037-76AAA04CDF67}" dt="2025-11-19T16:21:11.489" v="184"/>
        <pc:sldMkLst>
          <pc:docMk/>
          <pc:sldMk cId="0" sldId="258"/>
        </pc:sldMkLst>
        <pc:spChg chg="del mod">
          <ac:chgData name="Kalinathabotla, Mahitha" userId="92d01f4c-31b6-4e6d-9090-29d2fbb97dac" providerId="ADAL" clId="{F3D8983D-A66F-5270-9037-76AAA04CDF67}" dt="2025-11-19T16:21:11.489" v="184"/>
          <ac:spMkLst>
            <pc:docMk/>
            <pc:sldMk cId="0" sldId="258"/>
            <ac:spMk id="15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21:05.912" v="182" actId="1076"/>
          <ac:spMkLst>
            <pc:docMk/>
            <pc:sldMk cId="0" sldId="258"/>
            <ac:spMk id="23" creationId="{00000000-0000-0000-0000-000000000000}"/>
          </ac:spMkLst>
        </pc:spChg>
      </pc:sldChg>
      <pc:sldChg chg="modSp mod">
        <pc:chgData name="Kalinathabotla, Mahitha" userId="92d01f4c-31b6-4e6d-9090-29d2fbb97dac" providerId="ADAL" clId="{F3D8983D-A66F-5270-9037-76AAA04CDF67}" dt="2025-11-19T16:30:19.534" v="283" actId="20577"/>
        <pc:sldMkLst>
          <pc:docMk/>
          <pc:sldMk cId="0" sldId="260"/>
        </pc:sldMkLst>
        <pc:spChg chg="mod">
          <ac:chgData name="Kalinathabotla, Mahitha" userId="92d01f4c-31b6-4e6d-9090-29d2fbb97dac" providerId="ADAL" clId="{F3D8983D-A66F-5270-9037-76AAA04CDF67}" dt="2025-11-19T16:30:19.534" v="283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 mod">
        <pc:chgData name="Kalinathabotla, Mahitha" userId="92d01f4c-31b6-4e6d-9090-29d2fbb97dac" providerId="ADAL" clId="{F3D8983D-A66F-5270-9037-76AAA04CDF67}" dt="2025-11-19T16:01:57.211" v="136" actId="20577"/>
        <pc:sldMkLst>
          <pc:docMk/>
          <pc:sldMk cId="0" sldId="262"/>
        </pc:sldMkLst>
        <pc:spChg chg="mod">
          <ac:chgData name="Kalinathabotla, Mahitha" userId="92d01f4c-31b6-4e6d-9090-29d2fbb97dac" providerId="ADAL" clId="{F3D8983D-A66F-5270-9037-76AAA04CDF67}" dt="2025-11-19T16:01:57.211" v="136" actId="20577"/>
          <ac:spMkLst>
            <pc:docMk/>
            <pc:sldMk cId="0" sldId="262"/>
            <ac:spMk id="16" creationId="{00000000-0000-0000-0000-000000000000}"/>
          </ac:spMkLst>
        </pc:spChg>
      </pc:sldChg>
      <pc:sldChg chg="modSp mod">
        <pc:chgData name="Kalinathabotla, Mahitha" userId="92d01f4c-31b6-4e6d-9090-29d2fbb97dac" providerId="ADAL" clId="{F3D8983D-A66F-5270-9037-76AAA04CDF67}" dt="2025-11-19T14:22:04.710" v="17" actId="1076"/>
        <pc:sldMkLst>
          <pc:docMk/>
          <pc:sldMk cId="0" sldId="263"/>
        </pc:sldMkLst>
        <pc:spChg chg="mod">
          <ac:chgData name="Kalinathabotla, Mahitha" userId="92d01f4c-31b6-4e6d-9090-29d2fbb97dac" providerId="ADAL" clId="{F3D8983D-A66F-5270-9037-76AAA04CDF67}" dt="2025-11-19T14:21:49.950" v="12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4:22:04.710" v="17" actId="1076"/>
          <ac:spMkLst>
            <pc:docMk/>
            <pc:sldMk cId="0" sldId="263"/>
            <ac:spMk id="5" creationId="{00000000-0000-0000-0000-000000000000}"/>
          </ac:spMkLst>
        </pc:spChg>
      </pc:sldChg>
      <pc:sldChg chg="addSp delSp modSp mod">
        <pc:chgData name="Kalinathabotla, Mahitha" userId="92d01f4c-31b6-4e6d-9090-29d2fbb97dac" providerId="ADAL" clId="{F3D8983D-A66F-5270-9037-76AAA04CDF67}" dt="2025-11-19T15:57:41.924" v="99" actId="14100"/>
        <pc:sldMkLst>
          <pc:docMk/>
          <pc:sldMk cId="0" sldId="264"/>
        </pc:sldMkLst>
        <pc:spChg chg="mod">
          <ac:chgData name="Kalinathabotla, Mahitha" userId="92d01f4c-31b6-4e6d-9090-29d2fbb97dac" providerId="ADAL" clId="{F3D8983D-A66F-5270-9037-76AAA04CDF67}" dt="2025-11-19T15:55:44.755" v="79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4:21:28.027" v="7" actId="1076"/>
          <ac:spMkLst>
            <pc:docMk/>
            <pc:sldMk cId="0" sldId="264"/>
            <ac:spMk id="5" creationId="{00000000-0000-0000-0000-000000000000}"/>
          </ac:spMkLst>
        </pc:spChg>
        <pc:spChg chg="add mod">
          <ac:chgData name="Kalinathabotla, Mahitha" userId="92d01f4c-31b6-4e6d-9090-29d2fbb97dac" providerId="ADAL" clId="{F3D8983D-A66F-5270-9037-76AAA04CDF67}" dt="2025-11-19T15:57:41.924" v="99" actId="14100"/>
          <ac:spMkLst>
            <pc:docMk/>
            <pc:sldMk cId="0" sldId="264"/>
            <ac:spMk id="6" creationId="{1F9EC0A9-D248-BA15-F4C6-FA633FFF59F7}"/>
          </ac:spMkLst>
        </pc:spChg>
        <pc:spChg chg="mod">
          <ac:chgData name="Kalinathabotla, Mahitha" userId="92d01f4c-31b6-4e6d-9090-29d2fbb97dac" providerId="ADAL" clId="{F3D8983D-A66F-5270-9037-76AAA04CDF67}" dt="2025-11-19T15:57:18.433" v="90" actId="14100"/>
          <ac:spMkLst>
            <pc:docMk/>
            <pc:sldMk cId="0" sldId="264"/>
            <ac:spMk id="13" creationId="{00000000-0000-0000-0000-000000000000}"/>
          </ac:spMkLst>
        </pc:spChg>
        <pc:spChg chg="del mod">
          <ac:chgData name="Kalinathabotla, Mahitha" userId="92d01f4c-31b6-4e6d-9090-29d2fbb97dac" providerId="ADAL" clId="{F3D8983D-A66F-5270-9037-76AAA04CDF67}" dt="2025-11-19T15:57:19.651" v="92"/>
          <ac:spMkLst>
            <pc:docMk/>
            <pc:sldMk cId="0" sldId="264"/>
            <ac:spMk id="18" creationId="{00000000-0000-0000-0000-000000000000}"/>
          </ac:spMkLst>
        </pc:spChg>
        <pc:spChg chg="del mod">
          <ac:chgData name="Kalinathabotla, Mahitha" userId="92d01f4c-31b6-4e6d-9090-29d2fbb97dac" providerId="ADAL" clId="{F3D8983D-A66F-5270-9037-76AAA04CDF67}" dt="2025-11-19T15:55:32.067" v="78"/>
          <ac:spMkLst>
            <pc:docMk/>
            <pc:sldMk cId="0" sldId="264"/>
            <ac:spMk id="19" creationId="{00000000-0000-0000-0000-000000000000}"/>
          </ac:spMkLst>
        </pc:spChg>
        <pc:spChg chg="del mod">
          <ac:chgData name="Kalinathabotla, Mahitha" userId="92d01f4c-31b6-4e6d-9090-29d2fbb97dac" providerId="ADAL" clId="{F3D8983D-A66F-5270-9037-76AAA04CDF67}" dt="2025-11-19T15:55:30.438" v="76"/>
          <ac:spMkLst>
            <pc:docMk/>
            <pc:sldMk cId="0" sldId="264"/>
            <ac:spMk id="20" creationId="{49FD0679-70E6-4A78-7FA6-02C26EBDDBDC}"/>
          </ac:spMkLst>
        </pc:spChg>
      </pc:sldChg>
      <pc:sldChg chg="addSp delSp modSp mod">
        <pc:chgData name="Kalinathabotla, Mahitha" userId="92d01f4c-31b6-4e6d-9090-29d2fbb97dac" providerId="ADAL" clId="{F3D8983D-A66F-5270-9037-76AAA04CDF67}" dt="2025-11-19T16:45:38.451" v="383" actId="14100"/>
        <pc:sldMkLst>
          <pc:docMk/>
          <pc:sldMk cId="0" sldId="265"/>
        </pc:sldMkLst>
        <pc:spChg chg="topLvl">
          <ac:chgData name="Kalinathabotla, Mahitha" userId="92d01f4c-31b6-4e6d-9090-29d2fbb97dac" providerId="ADAL" clId="{F3D8983D-A66F-5270-9037-76AAA04CDF67}" dt="2025-11-19T16:45:24.524" v="379" actId="478"/>
          <ac:spMkLst>
            <pc:docMk/>
            <pc:sldMk cId="0" sldId="265"/>
            <ac:spMk id="3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41:37.633" v="364" actId="14100"/>
          <ac:spMkLst>
            <pc:docMk/>
            <pc:sldMk cId="0" sldId="265"/>
            <ac:spMk id="22" creationId="{00000000-0000-0000-0000-000000000000}"/>
          </ac:spMkLst>
        </pc:spChg>
        <pc:grpChg chg="del">
          <ac:chgData name="Kalinathabotla, Mahitha" userId="92d01f4c-31b6-4e6d-9090-29d2fbb97dac" providerId="ADAL" clId="{F3D8983D-A66F-5270-9037-76AAA04CDF67}" dt="2025-11-19T16:45:24.524" v="379" actId="478"/>
          <ac:grpSpMkLst>
            <pc:docMk/>
            <pc:sldMk cId="0" sldId="265"/>
            <ac:grpSpMk id="2" creationId="{00000000-0000-0000-0000-000000000000}"/>
          </ac:grpSpMkLst>
        </pc:grpChg>
        <pc:picChg chg="del mod topLvl">
          <ac:chgData name="Kalinathabotla, Mahitha" userId="92d01f4c-31b6-4e6d-9090-29d2fbb97dac" providerId="ADAL" clId="{F3D8983D-A66F-5270-9037-76AAA04CDF67}" dt="2025-11-19T16:45:24.524" v="379" actId="478"/>
          <ac:picMkLst>
            <pc:docMk/>
            <pc:sldMk cId="0" sldId="265"/>
            <ac:picMk id="4" creationId="{00000000-0000-0000-0000-000000000000}"/>
          </ac:picMkLst>
        </pc:picChg>
        <pc:picChg chg="mod">
          <ac:chgData name="Kalinathabotla, Mahitha" userId="92d01f4c-31b6-4e6d-9090-29d2fbb97dac" providerId="ADAL" clId="{F3D8983D-A66F-5270-9037-76AAA04CDF67}" dt="2025-11-19T16:45:32.235" v="381" actId="1076"/>
          <ac:picMkLst>
            <pc:docMk/>
            <pc:sldMk cId="0" sldId="265"/>
            <ac:picMk id="6" creationId="{00000000-0000-0000-0000-000000000000}"/>
          </ac:picMkLst>
        </pc:picChg>
        <pc:picChg chg="add">
          <ac:chgData name="Kalinathabotla, Mahitha" userId="92d01f4c-31b6-4e6d-9090-29d2fbb97dac" providerId="ADAL" clId="{F3D8983D-A66F-5270-9037-76AAA04CDF67}" dt="2025-11-19T16:44:53.829" v="371"/>
          <ac:picMkLst>
            <pc:docMk/>
            <pc:sldMk cId="0" sldId="265"/>
            <ac:picMk id="4098" creationId="{2A0532DB-2160-3506-7E67-59CDBEA0C47E}"/>
          </ac:picMkLst>
        </pc:picChg>
        <pc:picChg chg="add mod">
          <ac:chgData name="Kalinathabotla, Mahitha" userId="92d01f4c-31b6-4e6d-9090-29d2fbb97dac" providerId="ADAL" clId="{F3D8983D-A66F-5270-9037-76AAA04CDF67}" dt="2025-11-19T16:45:38.451" v="383" actId="14100"/>
          <ac:picMkLst>
            <pc:docMk/>
            <pc:sldMk cId="0" sldId="265"/>
            <ac:picMk id="4100" creationId="{AECA9389-28C7-46E3-66C0-9F8B6E682C72}"/>
          </ac:picMkLst>
        </pc:picChg>
      </pc:sldChg>
      <pc:sldChg chg="modSp mod">
        <pc:chgData name="Kalinathabotla, Mahitha" userId="92d01f4c-31b6-4e6d-9090-29d2fbb97dac" providerId="ADAL" clId="{F3D8983D-A66F-5270-9037-76AAA04CDF67}" dt="2025-11-19T16:41:58.349" v="366" actId="20577"/>
        <pc:sldMkLst>
          <pc:docMk/>
          <pc:sldMk cId="0" sldId="266"/>
        </pc:sldMkLst>
        <pc:spChg chg="mod">
          <ac:chgData name="Kalinathabotla, Mahitha" userId="92d01f4c-31b6-4e6d-9090-29d2fbb97dac" providerId="ADAL" clId="{F3D8983D-A66F-5270-9037-76AAA04CDF67}" dt="2025-11-19T16:41:58.349" v="366" actId="20577"/>
          <ac:spMkLst>
            <pc:docMk/>
            <pc:sldMk cId="0" sldId="266"/>
            <ac:spMk id="16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36:23.228" v="335" actId="113"/>
          <ac:spMkLst>
            <pc:docMk/>
            <pc:sldMk cId="0" sldId="266"/>
            <ac:spMk id="19" creationId="{00000000-0000-0000-0000-000000000000}"/>
          </ac:spMkLst>
        </pc:spChg>
      </pc:sldChg>
      <pc:sldChg chg="addSp modSp mod">
        <pc:chgData name="Kalinathabotla, Mahitha" userId="92d01f4c-31b6-4e6d-9090-29d2fbb97dac" providerId="ADAL" clId="{F3D8983D-A66F-5270-9037-76AAA04CDF67}" dt="2025-11-19T16:46:39.554" v="392" actId="113"/>
        <pc:sldMkLst>
          <pc:docMk/>
          <pc:sldMk cId="0" sldId="267"/>
        </pc:sldMkLst>
        <pc:spChg chg="mod">
          <ac:chgData name="Kalinathabotla, Mahitha" userId="92d01f4c-31b6-4e6d-9090-29d2fbb97dac" providerId="ADAL" clId="{F3D8983D-A66F-5270-9037-76AAA04CDF67}" dt="2025-11-19T16:46:30.102" v="389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36:18.845" v="334" actId="113"/>
          <ac:spMkLst>
            <pc:docMk/>
            <pc:sldMk cId="0" sldId="267"/>
            <ac:spMk id="5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46:39.554" v="392" actId="113"/>
          <ac:spMkLst>
            <pc:docMk/>
            <pc:sldMk cId="0" sldId="267"/>
            <ac:spMk id="6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46:35.569" v="391" actId="113"/>
          <ac:spMkLst>
            <pc:docMk/>
            <pc:sldMk cId="0" sldId="267"/>
            <ac:spMk id="7" creationId="{00000000-0000-0000-0000-000000000000}"/>
          </ac:spMkLst>
        </pc:spChg>
        <pc:spChg chg="add mod">
          <ac:chgData name="Kalinathabotla, Mahitha" userId="92d01f4c-31b6-4e6d-9090-29d2fbb97dac" providerId="ADAL" clId="{F3D8983D-A66F-5270-9037-76AAA04CDF67}" dt="2025-11-19T14:22:28.193" v="20" actId="1076"/>
          <ac:spMkLst>
            <pc:docMk/>
            <pc:sldMk cId="0" sldId="267"/>
            <ac:spMk id="11" creationId="{ED10996D-637B-440D-8955-AD43DEA4FFC8}"/>
          </ac:spMkLst>
        </pc:spChg>
        <pc:picChg chg="add mod">
          <ac:chgData name="Kalinathabotla, Mahitha" userId="92d01f4c-31b6-4e6d-9090-29d2fbb97dac" providerId="ADAL" clId="{F3D8983D-A66F-5270-9037-76AAA04CDF67}" dt="2025-11-19T16:44:03.772" v="369" actId="14100"/>
          <ac:picMkLst>
            <pc:docMk/>
            <pc:sldMk cId="0" sldId="267"/>
            <ac:picMk id="9" creationId="{9992C982-4928-2044-78D0-C458046BE549}"/>
          </ac:picMkLst>
        </pc:picChg>
        <pc:picChg chg="add">
          <ac:chgData name="Kalinathabotla, Mahitha" userId="92d01f4c-31b6-4e6d-9090-29d2fbb97dac" providerId="ADAL" clId="{F3D8983D-A66F-5270-9037-76AAA04CDF67}" dt="2025-11-19T16:44:17.094" v="370"/>
          <ac:picMkLst>
            <pc:docMk/>
            <pc:sldMk cId="0" sldId="267"/>
            <ac:picMk id="12" creationId="{A79683BA-C1B7-0C6F-1545-F1239ACE1C22}"/>
          </ac:picMkLst>
        </pc:picChg>
        <pc:picChg chg="add mod">
          <ac:chgData name="Kalinathabotla, Mahitha" userId="92d01f4c-31b6-4e6d-9090-29d2fbb97dac" providerId="ADAL" clId="{F3D8983D-A66F-5270-9037-76AAA04CDF67}" dt="2025-11-19T16:46:25.568" v="388" actId="14100"/>
          <ac:picMkLst>
            <pc:docMk/>
            <pc:sldMk cId="0" sldId="267"/>
            <ac:picMk id="5122" creationId="{04F2927B-D407-DF90-6C28-9C4A447D77DF}"/>
          </ac:picMkLst>
        </pc:picChg>
      </pc:sldChg>
      <pc:sldChg chg="modSp mod">
        <pc:chgData name="Kalinathabotla, Mahitha" userId="92d01f4c-31b6-4e6d-9090-29d2fbb97dac" providerId="ADAL" clId="{F3D8983D-A66F-5270-9037-76AAA04CDF67}" dt="2025-11-19T16:39:56.297" v="352" actId="404"/>
        <pc:sldMkLst>
          <pc:docMk/>
          <pc:sldMk cId="0" sldId="268"/>
        </pc:sldMkLst>
        <pc:spChg chg="mod">
          <ac:chgData name="Kalinathabotla, Mahitha" userId="92d01f4c-31b6-4e6d-9090-29d2fbb97dac" providerId="ADAL" clId="{F3D8983D-A66F-5270-9037-76AAA04CDF67}" dt="2025-11-19T16:39:56.297" v="352" actId="404"/>
          <ac:spMkLst>
            <pc:docMk/>
            <pc:sldMk cId="0" sldId="268"/>
            <ac:spMk id="4" creationId="{00000000-0000-0000-0000-000000000000}"/>
          </ac:spMkLst>
        </pc:spChg>
      </pc:sldChg>
      <pc:sldChg chg="addSp modSp mod">
        <pc:chgData name="Kalinathabotla, Mahitha" userId="92d01f4c-31b6-4e6d-9090-29d2fbb97dac" providerId="ADAL" clId="{F3D8983D-A66F-5270-9037-76AAA04CDF67}" dt="2025-11-19T16:40:05.748" v="354" actId="404"/>
        <pc:sldMkLst>
          <pc:docMk/>
          <pc:sldMk cId="0" sldId="269"/>
        </pc:sldMkLst>
        <pc:spChg chg="mod">
          <ac:chgData name="Kalinathabotla, Mahitha" userId="92d01f4c-31b6-4e6d-9090-29d2fbb97dac" providerId="ADAL" clId="{F3D8983D-A66F-5270-9037-76AAA04CDF67}" dt="2025-11-19T16:40:05.748" v="354" actId="404"/>
          <ac:spMkLst>
            <pc:docMk/>
            <pc:sldMk cId="0" sldId="269"/>
            <ac:spMk id="7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3:21.425" v="151" actId="2711"/>
          <ac:spMkLst>
            <pc:docMk/>
            <pc:sldMk cId="0" sldId="269"/>
            <ac:spMk id="8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3:25.473" v="152" actId="2711"/>
          <ac:spMkLst>
            <pc:docMk/>
            <pc:sldMk cId="0" sldId="269"/>
            <ac:spMk id="9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3:29.398" v="153" actId="2711"/>
          <ac:spMkLst>
            <pc:docMk/>
            <pc:sldMk cId="0" sldId="269"/>
            <ac:spMk id="10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3:33.083" v="154" actId="2711"/>
          <ac:spMkLst>
            <pc:docMk/>
            <pc:sldMk cId="0" sldId="269"/>
            <ac:spMk id="11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3:36.894" v="155" actId="2711"/>
          <ac:spMkLst>
            <pc:docMk/>
            <pc:sldMk cId="0" sldId="269"/>
            <ac:spMk id="12" creationId="{00000000-0000-0000-0000-000000000000}"/>
          </ac:spMkLst>
        </pc:spChg>
        <pc:spChg chg="add mod">
          <ac:chgData name="Kalinathabotla, Mahitha" userId="92d01f4c-31b6-4e6d-9090-29d2fbb97dac" providerId="ADAL" clId="{F3D8983D-A66F-5270-9037-76AAA04CDF67}" dt="2025-11-19T14:22:49.176" v="24" actId="14100"/>
          <ac:spMkLst>
            <pc:docMk/>
            <pc:sldMk cId="0" sldId="269"/>
            <ac:spMk id="13" creationId="{6EB90C64-1BF5-58C5-B235-C7866134D9E2}"/>
          </ac:spMkLst>
        </pc:spChg>
      </pc:sldChg>
      <pc:sldChg chg="addSp modSp mod">
        <pc:chgData name="Kalinathabotla, Mahitha" userId="92d01f4c-31b6-4e6d-9090-29d2fbb97dac" providerId="ADAL" clId="{F3D8983D-A66F-5270-9037-76AAA04CDF67}" dt="2025-11-19T16:47:24.927" v="393"/>
        <pc:sldMkLst>
          <pc:docMk/>
          <pc:sldMk cId="0" sldId="270"/>
        </pc:sldMkLst>
        <pc:spChg chg="mod">
          <ac:chgData name="Kalinathabotla, Mahitha" userId="92d01f4c-31b6-4e6d-9090-29d2fbb97dac" providerId="ADAL" clId="{F3D8983D-A66F-5270-9037-76AAA04CDF67}" dt="2025-11-19T16:03:42.338" v="158" actId="2711"/>
          <ac:spMkLst>
            <pc:docMk/>
            <pc:sldMk cId="0" sldId="270"/>
            <ac:spMk id="22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3:45.513" v="159" actId="2711"/>
          <ac:spMkLst>
            <pc:docMk/>
            <pc:sldMk cId="0" sldId="270"/>
            <ac:spMk id="23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3:49.386" v="160" actId="2711"/>
          <ac:spMkLst>
            <pc:docMk/>
            <pc:sldMk cId="0" sldId="270"/>
            <ac:spMk id="24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3:53.158" v="161" actId="2711"/>
          <ac:spMkLst>
            <pc:docMk/>
            <pc:sldMk cId="0" sldId="270"/>
            <ac:spMk id="25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3:58.042" v="162" actId="2711"/>
          <ac:spMkLst>
            <pc:docMk/>
            <pc:sldMk cId="0" sldId="270"/>
            <ac:spMk id="26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04:01.405" v="163" actId="2711"/>
          <ac:spMkLst>
            <pc:docMk/>
            <pc:sldMk cId="0" sldId="270"/>
            <ac:spMk id="27" creationId="{00000000-0000-0000-0000-000000000000}"/>
          </ac:spMkLst>
        </pc:spChg>
        <pc:spChg chg="mod">
          <ac:chgData name="Kalinathabotla, Mahitha" userId="92d01f4c-31b6-4e6d-9090-29d2fbb97dac" providerId="ADAL" clId="{F3D8983D-A66F-5270-9037-76AAA04CDF67}" dt="2025-11-19T16:40:34.816" v="357" actId="404"/>
          <ac:spMkLst>
            <pc:docMk/>
            <pc:sldMk cId="0" sldId="270"/>
            <ac:spMk id="28" creationId="{00000000-0000-0000-0000-000000000000}"/>
          </ac:spMkLst>
        </pc:spChg>
        <pc:picChg chg="add">
          <ac:chgData name="Kalinathabotla, Mahitha" userId="92d01f4c-31b6-4e6d-9090-29d2fbb97dac" providerId="ADAL" clId="{F3D8983D-A66F-5270-9037-76AAA04CDF67}" dt="2025-11-19T16:47:24.927" v="393"/>
          <ac:picMkLst>
            <pc:docMk/>
            <pc:sldMk cId="0" sldId="270"/>
            <ac:picMk id="6146" creationId="{7F9F3CBC-96C0-349D-D609-DBD932986446}"/>
          </ac:picMkLst>
        </pc:picChg>
      </pc:sldChg>
      <pc:sldChg chg="modSp mod">
        <pc:chgData name="Kalinathabotla, Mahitha" userId="92d01f4c-31b6-4e6d-9090-29d2fbb97dac" providerId="ADAL" clId="{F3D8983D-A66F-5270-9037-76AAA04CDF67}" dt="2025-11-19T16:40:41.445" v="359" actId="404"/>
        <pc:sldMkLst>
          <pc:docMk/>
          <pc:sldMk cId="0" sldId="271"/>
        </pc:sldMkLst>
        <pc:spChg chg="mod">
          <ac:chgData name="Kalinathabotla, Mahitha" userId="92d01f4c-31b6-4e6d-9090-29d2fbb97dac" providerId="ADAL" clId="{F3D8983D-A66F-5270-9037-76AAA04CDF67}" dt="2025-11-19T16:40:41.445" v="359" actId="404"/>
          <ac:spMkLst>
            <pc:docMk/>
            <pc:sldMk cId="0" sldId="271"/>
            <ac:spMk id="4" creationId="{00000000-0000-0000-0000-000000000000}"/>
          </ac:spMkLst>
        </pc:spChg>
      </pc:sldChg>
      <pc:sldChg chg="modSp mod">
        <pc:chgData name="Kalinathabotla, Mahitha" userId="92d01f4c-31b6-4e6d-9090-29d2fbb97dac" providerId="ADAL" clId="{F3D8983D-A66F-5270-9037-76AAA04CDF67}" dt="2025-11-19T15:51:24.992" v="34" actId="2711"/>
        <pc:sldMkLst>
          <pc:docMk/>
          <pc:sldMk cId="0" sldId="272"/>
        </pc:sldMkLst>
        <pc:spChg chg="mod">
          <ac:chgData name="Kalinathabotla, Mahitha" userId="92d01f4c-31b6-4e6d-9090-29d2fbb97dac" providerId="ADAL" clId="{F3D8983D-A66F-5270-9037-76AAA04CDF67}" dt="2025-11-19T15:51:24.992" v="34" actId="2711"/>
          <ac:spMkLst>
            <pc:docMk/>
            <pc:sldMk cId="0" sldId="272"/>
            <ac:spMk id="2" creationId="{00000000-0000-0000-0000-000000000000}"/>
          </ac:spMkLst>
        </pc:spChg>
      </pc:sldChg>
      <pc:sldChg chg="addSp delSp modSp mod">
        <pc:chgData name="Kalinathabotla, Mahitha" userId="92d01f4c-31b6-4e6d-9090-29d2fbb97dac" providerId="ADAL" clId="{F3D8983D-A66F-5270-9037-76AAA04CDF67}" dt="2025-11-19T16:39:28.215" v="345" actId="404"/>
        <pc:sldMkLst>
          <pc:docMk/>
          <pc:sldMk cId="1499497357" sldId="273"/>
        </pc:sldMkLst>
        <pc:spChg chg="mod">
          <ac:chgData name="Kalinathabotla, Mahitha" userId="92d01f4c-31b6-4e6d-9090-29d2fbb97dac" providerId="ADAL" clId="{F3D8983D-A66F-5270-9037-76AAA04CDF67}" dt="2025-11-19T16:39:28.215" v="345" actId="404"/>
          <ac:spMkLst>
            <pc:docMk/>
            <pc:sldMk cId="1499497357" sldId="273"/>
            <ac:spMk id="2" creationId="{591F8631-2801-4301-8A54-1B39D8BA5E80}"/>
          </ac:spMkLst>
        </pc:spChg>
        <pc:spChg chg="add mod">
          <ac:chgData name="Kalinathabotla, Mahitha" userId="92d01f4c-31b6-4e6d-9090-29d2fbb97dac" providerId="ADAL" clId="{F3D8983D-A66F-5270-9037-76AAA04CDF67}" dt="2025-11-19T16:06:57.058" v="178" actId="1076"/>
          <ac:spMkLst>
            <pc:docMk/>
            <pc:sldMk cId="1499497357" sldId="273"/>
            <ac:spMk id="5" creationId="{CED32AAD-7A4E-BA6E-3B2E-9299F7A707B7}"/>
          </ac:spMkLst>
        </pc:spChg>
        <pc:picChg chg="add del mod">
          <ac:chgData name="Kalinathabotla, Mahitha" userId="92d01f4c-31b6-4e6d-9090-29d2fbb97dac" providerId="ADAL" clId="{F3D8983D-A66F-5270-9037-76AAA04CDF67}" dt="2025-11-19T16:33:04.534" v="300" actId="478"/>
          <ac:picMkLst>
            <pc:docMk/>
            <pc:sldMk cId="1499497357" sldId="273"/>
            <ac:picMk id="1026" creationId="{CE8906D8-C21B-1042-447A-A72BACDAD128}"/>
          </ac:picMkLst>
        </pc:picChg>
        <pc:picChg chg="add del mod">
          <ac:chgData name="Kalinathabotla, Mahitha" userId="92d01f4c-31b6-4e6d-9090-29d2fbb97dac" providerId="ADAL" clId="{F3D8983D-A66F-5270-9037-76AAA04CDF67}" dt="2025-11-19T16:33:01.145" v="298" actId="1076"/>
          <ac:picMkLst>
            <pc:docMk/>
            <pc:sldMk cId="1499497357" sldId="273"/>
            <ac:picMk id="1028" creationId="{452DB086-BB63-BD89-C036-0D9E1694A412}"/>
          </ac:picMkLst>
        </pc:picChg>
        <pc:picChg chg="add mod">
          <ac:chgData name="Kalinathabotla, Mahitha" userId="92d01f4c-31b6-4e6d-9090-29d2fbb97dac" providerId="ADAL" clId="{F3D8983D-A66F-5270-9037-76AAA04CDF67}" dt="2025-11-19T16:33:22.291" v="308" actId="14100"/>
          <ac:picMkLst>
            <pc:docMk/>
            <pc:sldMk cId="1499497357" sldId="273"/>
            <ac:picMk id="1030" creationId="{B336B263-9D44-BF85-88F3-71B7BF2AE66C}"/>
          </ac:picMkLst>
        </pc:picChg>
      </pc:sldChg>
      <pc:sldChg chg="addSp delSp modSp mod">
        <pc:chgData name="Kalinathabotla, Mahitha" userId="92d01f4c-31b6-4e6d-9090-29d2fbb97dac" providerId="ADAL" clId="{F3D8983D-A66F-5270-9037-76AAA04CDF67}" dt="2025-11-19T16:39:36.114" v="349" actId="404"/>
        <pc:sldMkLst>
          <pc:docMk/>
          <pc:sldMk cId="696709385" sldId="274"/>
        </pc:sldMkLst>
        <pc:spChg chg="mod">
          <ac:chgData name="Kalinathabotla, Mahitha" userId="92d01f4c-31b6-4e6d-9090-29d2fbb97dac" providerId="ADAL" clId="{F3D8983D-A66F-5270-9037-76AAA04CDF67}" dt="2025-11-19T16:39:36.114" v="349" actId="404"/>
          <ac:spMkLst>
            <pc:docMk/>
            <pc:sldMk cId="696709385" sldId="274"/>
            <ac:spMk id="2" creationId="{F19EC011-FA36-C9E2-7B6E-A982F323B075}"/>
          </ac:spMkLst>
        </pc:spChg>
        <pc:spChg chg="mod">
          <ac:chgData name="Kalinathabotla, Mahitha" userId="92d01f4c-31b6-4e6d-9090-29d2fbb97dac" providerId="ADAL" clId="{F3D8983D-A66F-5270-9037-76AAA04CDF67}" dt="2025-11-19T16:38:17.311" v="340" actId="1076"/>
          <ac:spMkLst>
            <pc:docMk/>
            <pc:sldMk cId="696709385" sldId="274"/>
            <ac:spMk id="4" creationId="{40F57878-E900-0223-FE99-7D9EEE4C0247}"/>
          </ac:spMkLst>
        </pc:spChg>
        <pc:spChg chg="add mod">
          <ac:chgData name="Kalinathabotla, Mahitha" userId="92d01f4c-31b6-4e6d-9090-29d2fbb97dac" providerId="ADAL" clId="{F3D8983D-A66F-5270-9037-76AAA04CDF67}" dt="2025-11-19T16:06:59.983" v="179"/>
          <ac:spMkLst>
            <pc:docMk/>
            <pc:sldMk cId="696709385" sldId="274"/>
            <ac:spMk id="5" creationId="{57E9B58D-BAE9-064F-DDB7-E5361DFC7D25}"/>
          </ac:spMkLst>
        </pc:spChg>
        <pc:picChg chg="add del mod">
          <ac:chgData name="Kalinathabotla, Mahitha" userId="92d01f4c-31b6-4e6d-9090-29d2fbb97dac" providerId="ADAL" clId="{F3D8983D-A66F-5270-9037-76AAA04CDF67}" dt="2025-11-19T16:33:01.959" v="299" actId="14100"/>
          <ac:picMkLst>
            <pc:docMk/>
            <pc:sldMk cId="696709385" sldId="274"/>
            <ac:picMk id="2050" creationId="{04DAB6E1-9FAE-2953-3E9D-D1570509D17D}"/>
          </ac:picMkLst>
        </pc:picChg>
      </pc:sldChg>
      <pc:sldChg chg="addSp delSp modSp new mod modClrScheme chgLayout">
        <pc:chgData name="Kalinathabotla, Mahitha" userId="92d01f4c-31b6-4e6d-9090-29d2fbb97dac" providerId="ADAL" clId="{F3D8983D-A66F-5270-9037-76AAA04CDF67}" dt="2025-11-19T16:35:36.162" v="331" actId="1076"/>
        <pc:sldMkLst>
          <pc:docMk/>
          <pc:sldMk cId="2145629070" sldId="275"/>
        </pc:sldMkLst>
        <pc:spChg chg="mod">
          <ac:chgData name="Kalinathabotla, Mahitha" userId="92d01f4c-31b6-4e6d-9090-29d2fbb97dac" providerId="ADAL" clId="{F3D8983D-A66F-5270-9037-76AAA04CDF67}" dt="2025-11-19T16:35:23.873" v="329" actId="2711"/>
          <ac:spMkLst>
            <pc:docMk/>
            <pc:sldMk cId="2145629070" sldId="275"/>
            <ac:spMk id="2" creationId="{0D9EEF97-C7B5-09F5-EACB-84B73AA7F2A8}"/>
          </ac:spMkLst>
        </pc:spChg>
        <pc:spChg chg="add del mod">
          <ac:chgData name="Kalinathabotla, Mahitha" userId="92d01f4c-31b6-4e6d-9090-29d2fbb97dac" providerId="ADAL" clId="{F3D8983D-A66F-5270-9037-76AAA04CDF67}" dt="2025-11-19T16:29:47.831" v="282"/>
          <ac:spMkLst>
            <pc:docMk/>
            <pc:sldMk cId="2145629070" sldId="275"/>
            <ac:spMk id="3" creationId="{3BFEBDAB-B922-1415-4EBD-DDA11C7E421F}"/>
          </ac:spMkLst>
        </pc:spChg>
        <pc:spChg chg="add del mod">
          <ac:chgData name="Kalinathabotla, Mahitha" userId="92d01f4c-31b6-4e6d-9090-29d2fbb97dac" providerId="ADAL" clId="{F3D8983D-A66F-5270-9037-76AAA04CDF67}" dt="2025-11-19T16:34:47.443" v="321" actId="26606"/>
          <ac:spMkLst>
            <pc:docMk/>
            <pc:sldMk cId="2145629070" sldId="275"/>
            <ac:spMk id="4" creationId="{91B9C094-4B55-AC65-7D7F-9141572F270D}"/>
          </ac:spMkLst>
        </pc:spChg>
        <pc:spChg chg="add del mod">
          <ac:chgData name="Kalinathabotla, Mahitha" userId="92d01f4c-31b6-4e6d-9090-29d2fbb97dac" providerId="ADAL" clId="{F3D8983D-A66F-5270-9037-76AAA04CDF67}" dt="2025-11-19T16:34:21.071" v="311"/>
          <ac:spMkLst>
            <pc:docMk/>
            <pc:sldMk cId="2145629070" sldId="275"/>
            <ac:spMk id="5" creationId="{4EDE8E41-3E56-8330-4C3D-150D3AA218C9}"/>
          </ac:spMkLst>
        </pc:spChg>
        <pc:spChg chg="add del mod">
          <ac:chgData name="Kalinathabotla, Mahitha" userId="92d01f4c-31b6-4e6d-9090-29d2fbb97dac" providerId="ADAL" clId="{F3D8983D-A66F-5270-9037-76AAA04CDF67}" dt="2025-11-19T16:34:34.506" v="319"/>
          <ac:spMkLst>
            <pc:docMk/>
            <pc:sldMk cId="2145629070" sldId="275"/>
            <ac:spMk id="6" creationId="{E67333B1-ADDC-DFDA-6634-D28FAAE00EE5}"/>
          </ac:spMkLst>
        </pc:spChg>
        <pc:spChg chg="add del mod">
          <ac:chgData name="Kalinathabotla, Mahitha" userId="92d01f4c-31b6-4e6d-9090-29d2fbb97dac" providerId="ADAL" clId="{F3D8983D-A66F-5270-9037-76AAA04CDF67}" dt="2025-11-19T16:34:30.623" v="316"/>
          <ac:spMkLst>
            <pc:docMk/>
            <pc:sldMk cId="2145629070" sldId="275"/>
            <ac:spMk id="7" creationId="{809B9357-A63E-8F5C-C6A5-0D5DEEF06743}"/>
          </ac:spMkLst>
        </pc:spChg>
        <pc:spChg chg="add mod">
          <ac:chgData name="Kalinathabotla, Mahitha" userId="92d01f4c-31b6-4e6d-9090-29d2fbb97dac" providerId="ADAL" clId="{F3D8983D-A66F-5270-9037-76AAA04CDF67}" dt="2025-11-19T16:35:36.162" v="331" actId="1076"/>
          <ac:spMkLst>
            <pc:docMk/>
            <pc:sldMk cId="2145629070" sldId="275"/>
            <ac:spMk id="9" creationId="{BFCF4D29-2E0A-D886-A153-FD42D9861523}"/>
          </ac:spMkLst>
        </pc:spChg>
        <pc:spChg chg="add del mod">
          <ac:chgData name="Kalinathabotla, Mahitha" userId="92d01f4c-31b6-4e6d-9090-29d2fbb97dac" providerId="ADAL" clId="{F3D8983D-A66F-5270-9037-76AAA04CDF67}" dt="2025-11-19T16:35:11.407" v="324" actId="478"/>
          <ac:spMkLst>
            <pc:docMk/>
            <pc:sldMk cId="2145629070" sldId="275"/>
            <ac:spMk id="10" creationId="{5D4F1BA7-676F-3DD4-BCE1-AAA07D57D613}"/>
          </ac:spMkLst>
        </pc:spChg>
        <pc:graphicFrameChg chg="add">
          <ac:chgData name="Kalinathabotla, Mahitha" userId="92d01f4c-31b6-4e6d-9090-29d2fbb97dac" providerId="ADAL" clId="{F3D8983D-A66F-5270-9037-76AAA04CDF67}" dt="2025-11-19T16:34:47.443" v="321" actId="26606"/>
          <ac:graphicFrameMkLst>
            <pc:docMk/>
            <pc:sldMk cId="2145629070" sldId="275"/>
            <ac:graphicFrameMk id="8" creationId="{170497CD-64E8-75A7-4200-A71009C2AACD}"/>
          </ac:graphicFrameMkLst>
        </pc:graphicFrameChg>
        <pc:picChg chg="add del">
          <ac:chgData name="Kalinathabotla, Mahitha" userId="92d01f4c-31b6-4e6d-9090-29d2fbb97dac" providerId="ADAL" clId="{F3D8983D-A66F-5270-9037-76AAA04CDF67}" dt="2025-11-19T16:34:31.454" v="317" actId="478"/>
          <ac:picMkLst>
            <pc:docMk/>
            <pc:sldMk cId="2145629070" sldId="275"/>
            <ac:picMk id="3074" creationId="{5FA859D7-A732-A54C-DD6C-97C74A7B17A6}"/>
          </ac:picMkLst>
        </pc:picChg>
        <pc:picChg chg="add">
          <ac:chgData name="Kalinathabotla, Mahitha" userId="92d01f4c-31b6-4e6d-9090-29d2fbb97dac" providerId="ADAL" clId="{F3D8983D-A66F-5270-9037-76AAA04CDF67}" dt="2025-11-19T16:34:34.736" v="320"/>
          <ac:picMkLst>
            <pc:docMk/>
            <pc:sldMk cId="2145629070" sldId="275"/>
            <ac:picMk id="3076" creationId="{19F09C3E-62A5-2132-A2B7-DB2C68FD7168}"/>
          </ac:picMkLst>
        </pc:picChg>
        <pc:picChg chg="add mod">
          <ac:chgData name="Kalinathabotla, Mahitha" userId="92d01f4c-31b6-4e6d-9090-29d2fbb97dac" providerId="ADAL" clId="{F3D8983D-A66F-5270-9037-76AAA04CDF67}" dt="2025-11-19T16:35:16.142" v="326" actId="14100"/>
          <ac:picMkLst>
            <pc:docMk/>
            <pc:sldMk cId="2145629070" sldId="275"/>
            <ac:picMk id="3078" creationId="{73B964D8-6AD4-A457-1B93-1B8E1011995B}"/>
          </ac:picMkLst>
        </pc:picChg>
      </pc:sldChg>
    </pc:docChg>
  </pc:docChgLst>
  <pc:docChgLst>
    <pc:chgData name="Kemburu, Sai Priya" userId="S::skemburu@albany.edu::cf98598f-65e4-4f3f-98e3-d7f7fcfb2afc" providerId="AD" clId="Web-{4588429E-030A-CFF4-C418-3A1EEFD22C5B}"/>
    <pc:docChg chg="modSld sldOrd">
      <pc:chgData name="Kemburu, Sai Priya" userId="S::skemburu@albany.edu::cf98598f-65e4-4f3f-98e3-d7f7fcfb2afc" providerId="AD" clId="Web-{4588429E-030A-CFF4-C418-3A1EEFD22C5B}" dt="2025-11-19T18:31:42.772" v="180" actId="14100"/>
      <pc:docMkLst>
        <pc:docMk/>
      </pc:docMkLst>
      <pc:sldChg chg="modSp">
        <pc:chgData name="Kemburu, Sai Priya" userId="S::skemburu@albany.edu::cf98598f-65e4-4f3f-98e3-d7f7fcfb2afc" providerId="AD" clId="Web-{4588429E-030A-CFF4-C418-3A1EEFD22C5B}" dt="2025-11-19T17:23:54.286" v="22" actId="20577"/>
        <pc:sldMkLst>
          <pc:docMk/>
          <pc:sldMk cId="0" sldId="259"/>
        </pc:sldMkLst>
        <pc:spChg chg="mod">
          <ac:chgData name="Kemburu, Sai Priya" userId="S::skemburu@albany.edu::cf98598f-65e4-4f3f-98e3-d7f7fcfb2afc" providerId="AD" clId="Web-{4588429E-030A-CFF4-C418-3A1EEFD22C5B}" dt="2025-11-19T17:23:54.286" v="22" actId="20577"/>
          <ac:spMkLst>
            <pc:docMk/>
            <pc:sldMk cId="0" sldId="259"/>
            <ac:spMk id="25" creationId="{00000000-0000-0000-0000-000000000000}"/>
          </ac:spMkLst>
        </pc:spChg>
      </pc:sldChg>
      <pc:sldChg chg="modSp">
        <pc:chgData name="Kemburu, Sai Priya" userId="S::skemburu@albany.edu::cf98598f-65e4-4f3f-98e3-d7f7fcfb2afc" providerId="AD" clId="Web-{4588429E-030A-CFF4-C418-3A1EEFD22C5B}" dt="2025-11-19T17:27:05.318" v="37" actId="20577"/>
        <pc:sldMkLst>
          <pc:docMk/>
          <pc:sldMk cId="0" sldId="260"/>
        </pc:sldMkLst>
        <pc:spChg chg="mod">
          <ac:chgData name="Kemburu, Sai Priya" userId="S::skemburu@albany.edu::cf98598f-65e4-4f3f-98e3-d7f7fcfb2afc" providerId="AD" clId="Web-{4588429E-030A-CFF4-C418-3A1EEFD22C5B}" dt="2025-11-19T17:27:05.318" v="37" actId="20577"/>
          <ac:spMkLst>
            <pc:docMk/>
            <pc:sldMk cId="0" sldId="260"/>
            <ac:spMk id="16" creationId="{00000000-0000-0000-0000-000000000000}"/>
          </ac:spMkLst>
        </pc:spChg>
      </pc:sldChg>
      <pc:sldChg chg="modSp">
        <pc:chgData name="Kemburu, Sai Priya" userId="S::skemburu@albany.edu::cf98598f-65e4-4f3f-98e3-d7f7fcfb2afc" providerId="AD" clId="Web-{4588429E-030A-CFF4-C418-3A1EEFD22C5B}" dt="2025-11-19T17:46:46.640" v="40" actId="20577"/>
        <pc:sldMkLst>
          <pc:docMk/>
          <pc:sldMk cId="0" sldId="262"/>
        </pc:sldMkLst>
        <pc:spChg chg="mod">
          <ac:chgData name="Kemburu, Sai Priya" userId="S::skemburu@albany.edu::cf98598f-65e4-4f3f-98e3-d7f7fcfb2afc" providerId="AD" clId="Web-{4588429E-030A-CFF4-C418-3A1EEFD22C5B}" dt="2025-11-19T17:46:46.640" v="40" actId="20577"/>
          <ac:spMkLst>
            <pc:docMk/>
            <pc:sldMk cId="0" sldId="262"/>
            <ac:spMk id="16" creationId="{00000000-0000-0000-0000-000000000000}"/>
          </ac:spMkLst>
        </pc:spChg>
      </pc:sldChg>
      <pc:sldChg chg="ord">
        <pc:chgData name="Kemburu, Sai Priya" userId="S::skemburu@albany.edu::cf98598f-65e4-4f3f-98e3-d7f7fcfb2afc" providerId="AD" clId="Web-{4588429E-030A-CFF4-C418-3A1EEFD22C5B}" dt="2025-11-19T17:47:00.124" v="42"/>
        <pc:sldMkLst>
          <pc:docMk/>
          <pc:sldMk cId="0" sldId="263"/>
        </pc:sldMkLst>
      </pc:sldChg>
      <pc:sldChg chg="modSp ord">
        <pc:chgData name="Kemburu, Sai Priya" userId="S::skemburu@albany.edu::cf98598f-65e4-4f3f-98e3-d7f7fcfb2afc" providerId="AD" clId="Web-{4588429E-030A-CFF4-C418-3A1EEFD22C5B}" dt="2025-11-19T17:59:46.711" v="115" actId="20577"/>
        <pc:sldMkLst>
          <pc:docMk/>
          <pc:sldMk cId="0" sldId="264"/>
        </pc:sldMkLst>
        <pc:spChg chg="mod">
          <ac:chgData name="Kemburu, Sai Priya" userId="S::skemburu@albany.edu::cf98598f-65e4-4f3f-98e3-d7f7fcfb2afc" providerId="AD" clId="Web-{4588429E-030A-CFF4-C418-3A1EEFD22C5B}" dt="2025-11-19T17:59:46.711" v="115" actId="20577"/>
          <ac:spMkLst>
            <pc:docMk/>
            <pc:sldMk cId="0" sldId="264"/>
            <ac:spMk id="13" creationId="{00000000-0000-0000-0000-000000000000}"/>
          </ac:spMkLst>
        </pc:spChg>
      </pc:sldChg>
      <pc:sldChg chg="modSp ord">
        <pc:chgData name="Kemburu, Sai Priya" userId="S::skemburu@albany.edu::cf98598f-65e4-4f3f-98e3-d7f7fcfb2afc" providerId="AD" clId="Web-{4588429E-030A-CFF4-C418-3A1EEFD22C5B}" dt="2025-11-19T18:17:14.529" v="118" actId="20577"/>
        <pc:sldMkLst>
          <pc:docMk/>
          <pc:sldMk cId="0" sldId="265"/>
        </pc:sldMkLst>
        <pc:spChg chg="mod">
          <ac:chgData name="Kemburu, Sai Priya" userId="S::skemburu@albany.edu::cf98598f-65e4-4f3f-98e3-d7f7fcfb2afc" providerId="AD" clId="Web-{4588429E-030A-CFF4-C418-3A1EEFD22C5B}" dt="2025-11-19T18:17:14.529" v="118" actId="20577"/>
          <ac:spMkLst>
            <pc:docMk/>
            <pc:sldMk cId="0" sldId="265"/>
            <ac:spMk id="21" creationId="{00000000-0000-0000-0000-000000000000}"/>
          </ac:spMkLst>
        </pc:spChg>
      </pc:sldChg>
      <pc:sldChg chg="modSp">
        <pc:chgData name="Kemburu, Sai Priya" userId="S::skemburu@albany.edu::cf98598f-65e4-4f3f-98e3-d7f7fcfb2afc" providerId="AD" clId="Web-{4588429E-030A-CFF4-C418-3A1EEFD22C5B}" dt="2025-11-19T18:31:42.772" v="180" actId="14100"/>
        <pc:sldMkLst>
          <pc:docMk/>
          <pc:sldMk cId="0" sldId="266"/>
        </pc:sldMkLst>
        <pc:spChg chg="mod">
          <ac:chgData name="Kemburu, Sai Priya" userId="S::skemburu@albany.edu::cf98598f-65e4-4f3f-98e3-d7f7fcfb2afc" providerId="AD" clId="Web-{4588429E-030A-CFF4-C418-3A1EEFD22C5B}" dt="2025-11-19T18:31:42.772" v="180" actId="14100"/>
          <ac:spMkLst>
            <pc:docMk/>
            <pc:sldMk cId="0" sldId="266"/>
            <ac:spMk id="16" creationId="{00000000-0000-0000-0000-000000000000}"/>
          </ac:spMkLst>
        </pc:spChg>
        <pc:spChg chg="mod">
          <ac:chgData name="Kemburu, Sai Priya" userId="S::skemburu@albany.edu::cf98598f-65e4-4f3f-98e3-d7f7fcfb2afc" providerId="AD" clId="Web-{4588429E-030A-CFF4-C418-3A1EEFD22C5B}" dt="2025-11-19T18:31:19.991" v="174" actId="20577"/>
          <ac:spMkLst>
            <pc:docMk/>
            <pc:sldMk cId="0" sldId="266"/>
            <ac:spMk id="17" creationId="{00000000-0000-0000-0000-000000000000}"/>
          </ac:spMkLst>
        </pc:spChg>
        <pc:spChg chg="mod">
          <ac:chgData name="Kemburu, Sai Priya" userId="S::skemburu@albany.edu::cf98598f-65e4-4f3f-98e3-d7f7fcfb2afc" providerId="AD" clId="Web-{4588429E-030A-CFF4-C418-3A1EEFD22C5B}" dt="2025-11-19T18:31:31.241" v="178" actId="20577"/>
          <ac:spMkLst>
            <pc:docMk/>
            <pc:sldMk cId="0" sldId="266"/>
            <ac:spMk id="18" creationId="{00000000-0000-0000-0000-000000000000}"/>
          </ac:spMkLst>
        </pc:spChg>
      </pc:sldChg>
      <pc:sldChg chg="ord">
        <pc:chgData name="Kemburu, Sai Priya" userId="S::skemburu@albany.edu::cf98598f-65e4-4f3f-98e3-d7f7fcfb2afc" providerId="AD" clId="Web-{4588429E-030A-CFF4-C418-3A1EEFD22C5B}" dt="2025-11-19T18:09:40.770" v="117"/>
        <pc:sldMkLst>
          <pc:docMk/>
          <pc:sldMk cId="2145629070" sldId="275"/>
        </pc:sldMkLst>
      </pc:sldChg>
    </pc:docChg>
  </pc:docChgLst>
  <pc:docChgLst>
    <pc:chgData name="Kemburu, Sai Priya" userId="S::skemburu@albany.edu::cf98598f-65e4-4f3f-98e3-d7f7fcfb2afc" providerId="AD" clId="Web-{8DFE5001-91D7-2CEE-0383-B5B851DBF504}"/>
    <pc:docChg chg="modSld">
      <pc:chgData name="Kemburu, Sai Priya" userId="S::skemburu@albany.edu::cf98598f-65e4-4f3f-98e3-d7f7fcfb2afc" providerId="AD" clId="Web-{8DFE5001-91D7-2CEE-0383-B5B851DBF504}" dt="2025-11-19T16:43:24.425" v="47" actId="1076"/>
      <pc:docMkLst>
        <pc:docMk/>
      </pc:docMkLst>
      <pc:sldChg chg="modSp">
        <pc:chgData name="Kemburu, Sai Priya" userId="S::skemburu@albany.edu::cf98598f-65e4-4f3f-98e3-d7f7fcfb2afc" providerId="AD" clId="Web-{8DFE5001-91D7-2CEE-0383-B5B851DBF504}" dt="2025-11-19T16:39:20.237" v="2" actId="20577"/>
        <pc:sldMkLst>
          <pc:docMk/>
          <pc:sldMk cId="0" sldId="256"/>
        </pc:sldMkLst>
        <pc:spChg chg="mod">
          <ac:chgData name="Kemburu, Sai Priya" userId="S::skemburu@albany.edu::cf98598f-65e4-4f3f-98e3-d7f7fcfb2afc" providerId="AD" clId="Web-{8DFE5001-91D7-2CEE-0383-B5B851DBF504}" dt="2025-11-19T16:39:20.237" v="2" actId="20577"/>
          <ac:spMkLst>
            <pc:docMk/>
            <pc:sldMk cId="0" sldId="256"/>
            <ac:spMk id="4" creationId="{00000000-0000-0000-0000-000000000000}"/>
          </ac:spMkLst>
        </pc:spChg>
      </pc:sldChg>
      <pc:sldChg chg="modSp">
        <pc:chgData name="Kemburu, Sai Priya" userId="S::skemburu@albany.edu::cf98598f-65e4-4f3f-98e3-d7f7fcfb2afc" providerId="AD" clId="Web-{8DFE5001-91D7-2CEE-0383-B5B851DBF504}" dt="2025-11-19T16:40:22.973" v="27" actId="20577"/>
        <pc:sldMkLst>
          <pc:docMk/>
          <pc:sldMk cId="0" sldId="257"/>
        </pc:sldMkLst>
        <pc:spChg chg="mod">
          <ac:chgData name="Kemburu, Sai Priya" userId="S::skemburu@albany.edu::cf98598f-65e4-4f3f-98e3-d7f7fcfb2afc" providerId="AD" clId="Web-{8DFE5001-91D7-2CEE-0383-B5B851DBF504}" dt="2025-11-19T16:39:34.363" v="3" actId="20577"/>
          <ac:spMkLst>
            <pc:docMk/>
            <pc:sldMk cId="0" sldId="257"/>
            <ac:spMk id="10" creationId="{00000000-0000-0000-0000-000000000000}"/>
          </ac:spMkLst>
        </pc:spChg>
        <pc:spChg chg="mod">
          <ac:chgData name="Kemburu, Sai Priya" userId="S::skemburu@albany.edu::cf98598f-65e4-4f3f-98e3-d7f7fcfb2afc" providerId="AD" clId="Web-{8DFE5001-91D7-2CEE-0383-B5B851DBF504}" dt="2025-11-19T16:40:22.973" v="27" actId="20577"/>
          <ac:spMkLst>
            <pc:docMk/>
            <pc:sldMk cId="0" sldId="257"/>
            <ac:spMk id="12" creationId="{00000000-0000-0000-0000-000000000000}"/>
          </ac:spMkLst>
        </pc:spChg>
      </pc:sldChg>
      <pc:sldChg chg="modSp">
        <pc:chgData name="Kemburu, Sai Priya" userId="S::skemburu@albany.edu::cf98598f-65e4-4f3f-98e3-d7f7fcfb2afc" providerId="AD" clId="Web-{8DFE5001-91D7-2CEE-0383-B5B851DBF504}" dt="2025-11-19T16:43:17.112" v="46" actId="20577"/>
        <pc:sldMkLst>
          <pc:docMk/>
          <pc:sldMk cId="0" sldId="259"/>
        </pc:sldMkLst>
        <pc:spChg chg="mod">
          <ac:chgData name="Kemburu, Sai Priya" userId="S::skemburu@albany.edu::cf98598f-65e4-4f3f-98e3-d7f7fcfb2afc" providerId="AD" clId="Web-{8DFE5001-91D7-2CEE-0383-B5B851DBF504}" dt="2025-11-19T16:43:17.112" v="46" actId="20577"/>
          <ac:spMkLst>
            <pc:docMk/>
            <pc:sldMk cId="0" sldId="259"/>
            <ac:spMk id="25" creationId="{00000000-0000-0000-0000-000000000000}"/>
          </ac:spMkLst>
        </pc:spChg>
      </pc:sldChg>
      <pc:sldChg chg="modSp">
        <pc:chgData name="Kemburu, Sai Priya" userId="S::skemburu@albany.edu::cf98598f-65e4-4f3f-98e3-d7f7fcfb2afc" providerId="AD" clId="Web-{8DFE5001-91D7-2CEE-0383-B5B851DBF504}" dt="2025-11-19T16:43:24.425" v="47" actId="1076"/>
        <pc:sldMkLst>
          <pc:docMk/>
          <pc:sldMk cId="0" sldId="260"/>
        </pc:sldMkLst>
        <pc:spChg chg="mod">
          <ac:chgData name="Kemburu, Sai Priya" userId="S::skemburu@albany.edu::cf98598f-65e4-4f3f-98e3-d7f7fcfb2afc" providerId="AD" clId="Web-{8DFE5001-91D7-2CEE-0383-B5B851DBF504}" dt="2025-11-19T16:43:24.425" v="47" actId="1076"/>
          <ac:spMkLst>
            <pc:docMk/>
            <pc:sldMk cId="0" sldId="260"/>
            <ac:spMk id="16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DA355F-63C6-43B7-9F71-91FCECADBAD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8830CB52-3B25-42F0-8511-99FD31B9D9FA}">
      <dgm:prSet/>
      <dgm:spPr/>
      <dgm:t>
        <a:bodyPr/>
        <a:lstStyle/>
        <a:p>
          <a:r>
            <a:rPr lang="en-US" b="1"/>
            <a:t>Procurement Approach:</a:t>
          </a:r>
          <a:endParaRPr lang="en-US"/>
        </a:p>
      </dgm:t>
    </dgm:pt>
    <dgm:pt modelId="{C8C8FEB1-D392-4F51-B4E9-D4BBF3F7AA59}" type="parTrans" cxnId="{988D25FB-CD4E-44B0-8CAD-285F8B692199}">
      <dgm:prSet/>
      <dgm:spPr/>
      <dgm:t>
        <a:bodyPr/>
        <a:lstStyle/>
        <a:p>
          <a:endParaRPr lang="en-US"/>
        </a:p>
      </dgm:t>
    </dgm:pt>
    <dgm:pt modelId="{466854AE-7408-4A04-AD3B-31673981815A}" type="sibTrans" cxnId="{988D25FB-CD4E-44B0-8CAD-285F8B692199}">
      <dgm:prSet/>
      <dgm:spPr/>
      <dgm:t>
        <a:bodyPr/>
        <a:lstStyle/>
        <a:p>
          <a:endParaRPr lang="en-US"/>
        </a:p>
      </dgm:t>
    </dgm:pt>
    <dgm:pt modelId="{A9C5A5C8-FF61-4EF9-BAA2-D0186676BD3E}">
      <dgm:prSet/>
      <dgm:spPr/>
      <dgm:t>
        <a:bodyPr/>
        <a:lstStyle/>
        <a:p>
          <a:r>
            <a:rPr lang="en-US"/>
            <a:t>Select 2–3 local vendors using </a:t>
          </a:r>
          <a:r>
            <a:rPr lang="en-US" b="1"/>
            <a:t>short-term service agreements</a:t>
          </a:r>
          <a:endParaRPr lang="en-US"/>
        </a:p>
      </dgm:t>
    </dgm:pt>
    <dgm:pt modelId="{F29A707C-410A-4A78-B520-D173A7456E8E}" type="parTrans" cxnId="{3406B808-DA54-49C5-A1C4-97D3F06B5227}">
      <dgm:prSet/>
      <dgm:spPr/>
      <dgm:t>
        <a:bodyPr/>
        <a:lstStyle/>
        <a:p>
          <a:endParaRPr lang="en-US"/>
        </a:p>
      </dgm:t>
    </dgm:pt>
    <dgm:pt modelId="{883E4B19-EB2A-403E-9475-F5DBC4E7EAE6}" type="sibTrans" cxnId="{3406B808-DA54-49C5-A1C4-97D3F06B5227}">
      <dgm:prSet/>
      <dgm:spPr/>
      <dgm:t>
        <a:bodyPr/>
        <a:lstStyle/>
        <a:p>
          <a:endParaRPr lang="en-US"/>
        </a:p>
      </dgm:t>
    </dgm:pt>
    <dgm:pt modelId="{D42E3C8D-B8B6-4C8F-AEE4-5326A486485C}">
      <dgm:prSet/>
      <dgm:spPr/>
      <dgm:t>
        <a:bodyPr/>
        <a:lstStyle/>
        <a:p>
          <a:r>
            <a:rPr lang="en-US"/>
            <a:t>Evaluate vendors based on </a:t>
          </a:r>
          <a:r>
            <a:rPr lang="en-US" b="1"/>
            <a:t>menu fit, safety compliance, affordability, and capacity</a:t>
          </a:r>
          <a:endParaRPr lang="en-US"/>
        </a:p>
      </dgm:t>
    </dgm:pt>
    <dgm:pt modelId="{6099F552-F32C-4E8B-9547-DB8335067388}" type="parTrans" cxnId="{5B259D7D-3F22-4E53-A9A9-776506380A08}">
      <dgm:prSet/>
      <dgm:spPr/>
      <dgm:t>
        <a:bodyPr/>
        <a:lstStyle/>
        <a:p>
          <a:endParaRPr lang="en-US"/>
        </a:p>
      </dgm:t>
    </dgm:pt>
    <dgm:pt modelId="{F770BA62-A0EF-448C-92A0-5A8FBE21353E}" type="sibTrans" cxnId="{5B259D7D-3F22-4E53-A9A9-776506380A08}">
      <dgm:prSet/>
      <dgm:spPr/>
      <dgm:t>
        <a:bodyPr/>
        <a:lstStyle/>
        <a:p>
          <a:endParaRPr lang="en-US"/>
        </a:p>
      </dgm:t>
    </dgm:pt>
    <dgm:pt modelId="{140DF8E6-69E1-4808-99AC-AC50D18A8530}">
      <dgm:prSet/>
      <dgm:spPr/>
      <dgm:t>
        <a:bodyPr/>
        <a:lstStyle/>
        <a:p>
          <a:r>
            <a:rPr lang="en-US"/>
            <a:t>Compensation model: </a:t>
          </a:r>
          <a:r>
            <a:rPr lang="en-US" b="1"/>
            <a:t>commission-based or weekly rental fee</a:t>
          </a:r>
          <a:endParaRPr lang="en-US"/>
        </a:p>
      </dgm:t>
    </dgm:pt>
    <dgm:pt modelId="{C69A9B97-F72B-4787-A363-43639C99A3A2}" type="parTrans" cxnId="{C759BDC7-2642-4C8F-A628-87506F3ECC4C}">
      <dgm:prSet/>
      <dgm:spPr/>
      <dgm:t>
        <a:bodyPr/>
        <a:lstStyle/>
        <a:p>
          <a:endParaRPr lang="en-US"/>
        </a:p>
      </dgm:t>
    </dgm:pt>
    <dgm:pt modelId="{8CA48C8F-018B-4263-8945-40766FB4CA95}" type="sibTrans" cxnId="{C759BDC7-2642-4C8F-A628-87506F3ECC4C}">
      <dgm:prSet/>
      <dgm:spPr/>
      <dgm:t>
        <a:bodyPr/>
        <a:lstStyle/>
        <a:p>
          <a:endParaRPr lang="en-US"/>
        </a:p>
      </dgm:t>
    </dgm:pt>
    <dgm:pt modelId="{6E8ABA39-CBC4-463E-A898-99EF6D12D8B4}">
      <dgm:prSet/>
      <dgm:spPr/>
      <dgm:t>
        <a:bodyPr/>
        <a:lstStyle/>
        <a:p>
          <a:r>
            <a:rPr lang="en-US" b="1"/>
            <a:t>Vendor Responsibilities:</a:t>
          </a:r>
          <a:endParaRPr lang="en-US"/>
        </a:p>
      </dgm:t>
    </dgm:pt>
    <dgm:pt modelId="{35633AC9-60F9-4A7F-8FDD-1F9C3FFC3F9A}" type="parTrans" cxnId="{491B67E4-A221-41D9-AB22-DC770A48260C}">
      <dgm:prSet/>
      <dgm:spPr/>
      <dgm:t>
        <a:bodyPr/>
        <a:lstStyle/>
        <a:p>
          <a:endParaRPr lang="en-US"/>
        </a:p>
      </dgm:t>
    </dgm:pt>
    <dgm:pt modelId="{7D01FC42-4DAC-4442-BE7D-405444FFD216}" type="sibTrans" cxnId="{491B67E4-A221-41D9-AB22-DC770A48260C}">
      <dgm:prSet/>
      <dgm:spPr/>
      <dgm:t>
        <a:bodyPr/>
        <a:lstStyle/>
        <a:p>
          <a:endParaRPr lang="en-US"/>
        </a:p>
      </dgm:t>
    </dgm:pt>
    <dgm:pt modelId="{E9646032-24B9-42F3-B785-3E716F21E5BE}">
      <dgm:prSet/>
      <dgm:spPr/>
      <dgm:t>
        <a:bodyPr/>
        <a:lstStyle/>
        <a:p>
          <a:r>
            <a:rPr lang="en-US"/>
            <a:t>Provide staff, food prep, and cleanup</a:t>
          </a:r>
        </a:p>
      </dgm:t>
    </dgm:pt>
    <dgm:pt modelId="{D1FE7CEE-6964-49EA-84E1-D3876DA21ADF}" type="parTrans" cxnId="{B5C098D9-A338-4554-BF11-37051E1A9B95}">
      <dgm:prSet/>
      <dgm:spPr/>
      <dgm:t>
        <a:bodyPr/>
        <a:lstStyle/>
        <a:p>
          <a:endParaRPr lang="en-US"/>
        </a:p>
      </dgm:t>
    </dgm:pt>
    <dgm:pt modelId="{28A374E3-C0B0-42E5-8675-5CC8F3E1DBFC}" type="sibTrans" cxnId="{B5C098D9-A338-4554-BF11-37051E1A9B95}">
      <dgm:prSet/>
      <dgm:spPr/>
      <dgm:t>
        <a:bodyPr/>
        <a:lstStyle/>
        <a:p>
          <a:endParaRPr lang="en-US"/>
        </a:p>
      </dgm:t>
    </dgm:pt>
    <dgm:pt modelId="{9EAA31B3-A83A-48F9-8991-F5367F22FF27}">
      <dgm:prSet/>
      <dgm:spPr/>
      <dgm:t>
        <a:bodyPr/>
        <a:lstStyle/>
        <a:p>
          <a:r>
            <a:rPr lang="en-US"/>
            <a:t>Maintain EH&amp;S compliance</a:t>
          </a:r>
        </a:p>
      </dgm:t>
    </dgm:pt>
    <dgm:pt modelId="{8CC146E0-E6CD-4BA2-B303-82D237FB3C56}" type="parTrans" cxnId="{210DC3EB-455C-44D3-8D14-318B71957A37}">
      <dgm:prSet/>
      <dgm:spPr/>
      <dgm:t>
        <a:bodyPr/>
        <a:lstStyle/>
        <a:p>
          <a:endParaRPr lang="en-US"/>
        </a:p>
      </dgm:t>
    </dgm:pt>
    <dgm:pt modelId="{AB804B42-8182-4DFE-A5C7-B3041D1DDC4B}" type="sibTrans" cxnId="{210DC3EB-455C-44D3-8D14-318B71957A37}">
      <dgm:prSet/>
      <dgm:spPr/>
      <dgm:t>
        <a:bodyPr/>
        <a:lstStyle/>
        <a:p>
          <a:endParaRPr lang="en-US"/>
        </a:p>
      </dgm:t>
    </dgm:pt>
    <dgm:pt modelId="{BB95F0C5-B50F-4CE2-A8B1-A83E4C7AE367}" type="pres">
      <dgm:prSet presAssocID="{63DA355F-63C6-43B7-9F71-91FCECADBAD3}" presName="root" presStyleCnt="0">
        <dgm:presLayoutVars>
          <dgm:dir/>
          <dgm:resizeHandles val="exact"/>
        </dgm:presLayoutVars>
      </dgm:prSet>
      <dgm:spPr/>
    </dgm:pt>
    <dgm:pt modelId="{C984AC86-5FF9-4EB1-A71A-F3E32B554C0D}" type="pres">
      <dgm:prSet presAssocID="{8830CB52-3B25-42F0-8511-99FD31B9D9FA}" presName="compNode" presStyleCnt="0"/>
      <dgm:spPr/>
    </dgm:pt>
    <dgm:pt modelId="{3C26D3EE-9788-4606-AF83-877B66DE2CDC}" type="pres">
      <dgm:prSet presAssocID="{8830CB52-3B25-42F0-8511-99FD31B9D9FA}" presName="bgRect" presStyleLbl="bgShp" presStyleIdx="0" presStyleCnt="7"/>
      <dgm:spPr/>
    </dgm:pt>
    <dgm:pt modelId="{AD1F45FC-3ADD-429B-A9C4-6E20B69CE4F0}" type="pres">
      <dgm:prSet presAssocID="{8830CB52-3B25-42F0-8511-99FD31B9D9F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60C8A1C6-FB49-4744-8DD3-6914D944AC2C}" type="pres">
      <dgm:prSet presAssocID="{8830CB52-3B25-42F0-8511-99FD31B9D9FA}" presName="spaceRect" presStyleCnt="0"/>
      <dgm:spPr/>
    </dgm:pt>
    <dgm:pt modelId="{D5FDC72E-4E5F-42FE-A124-15F9D1B8D06C}" type="pres">
      <dgm:prSet presAssocID="{8830CB52-3B25-42F0-8511-99FD31B9D9FA}" presName="parTx" presStyleLbl="revTx" presStyleIdx="0" presStyleCnt="7">
        <dgm:presLayoutVars>
          <dgm:chMax val="0"/>
          <dgm:chPref val="0"/>
        </dgm:presLayoutVars>
      </dgm:prSet>
      <dgm:spPr/>
    </dgm:pt>
    <dgm:pt modelId="{BEDAFDD9-09E3-45F9-9573-5A05783AE6C9}" type="pres">
      <dgm:prSet presAssocID="{466854AE-7408-4A04-AD3B-31673981815A}" presName="sibTrans" presStyleCnt="0"/>
      <dgm:spPr/>
    </dgm:pt>
    <dgm:pt modelId="{87646070-83F2-43F7-BAF7-E62D3CD3795B}" type="pres">
      <dgm:prSet presAssocID="{A9C5A5C8-FF61-4EF9-BAA2-D0186676BD3E}" presName="compNode" presStyleCnt="0"/>
      <dgm:spPr/>
    </dgm:pt>
    <dgm:pt modelId="{52E8EA60-0598-4251-9BAF-8A5CE75E922B}" type="pres">
      <dgm:prSet presAssocID="{A9C5A5C8-FF61-4EF9-BAA2-D0186676BD3E}" presName="bgRect" presStyleLbl="bgShp" presStyleIdx="1" presStyleCnt="7"/>
      <dgm:spPr/>
    </dgm:pt>
    <dgm:pt modelId="{968C29F9-2837-40FC-AD11-3302B42096BE}" type="pres">
      <dgm:prSet presAssocID="{A9C5A5C8-FF61-4EF9-BAA2-D0186676BD3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tract"/>
        </a:ext>
      </dgm:extLst>
    </dgm:pt>
    <dgm:pt modelId="{55261E9E-777E-4889-BE6B-E99CFB133803}" type="pres">
      <dgm:prSet presAssocID="{A9C5A5C8-FF61-4EF9-BAA2-D0186676BD3E}" presName="spaceRect" presStyleCnt="0"/>
      <dgm:spPr/>
    </dgm:pt>
    <dgm:pt modelId="{28D2385B-1C8B-42D3-B750-0CA336C99643}" type="pres">
      <dgm:prSet presAssocID="{A9C5A5C8-FF61-4EF9-BAA2-D0186676BD3E}" presName="parTx" presStyleLbl="revTx" presStyleIdx="1" presStyleCnt="7">
        <dgm:presLayoutVars>
          <dgm:chMax val="0"/>
          <dgm:chPref val="0"/>
        </dgm:presLayoutVars>
      </dgm:prSet>
      <dgm:spPr/>
    </dgm:pt>
    <dgm:pt modelId="{B95263EA-7B45-4F17-8FF2-47F0EF1FF2E2}" type="pres">
      <dgm:prSet presAssocID="{883E4B19-EB2A-403E-9475-F5DBC4E7EAE6}" presName="sibTrans" presStyleCnt="0"/>
      <dgm:spPr/>
    </dgm:pt>
    <dgm:pt modelId="{FC39B008-5B97-40D8-AB63-43BDAE4BA3EA}" type="pres">
      <dgm:prSet presAssocID="{D42E3C8D-B8B6-4C8F-AEE4-5326A486485C}" presName="compNode" presStyleCnt="0"/>
      <dgm:spPr/>
    </dgm:pt>
    <dgm:pt modelId="{3FEDCC61-FFD3-447E-81F0-F56A96656647}" type="pres">
      <dgm:prSet presAssocID="{D42E3C8D-B8B6-4C8F-AEE4-5326A486485C}" presName="bgRect" presStyleLbl="bgShp" presStyleIdx="2" presStyleCnt="7"/>
      <dgm:spPr/>
    </dgm:pt>
    <dgm:pt modelId="{B679671F-EA06-4F35-B2EE-119A9797B20D}" type="pres">
      <dgm:prSet presAssocID="{D42E3C8D-B8B6-4C8F-AEE4-5326A486485C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DE0A5AF4-7C64-4CCF-9FBD-1A89D94A85B6}" type="pres">
      <dgm:prSet presAssocID="{D42E3C8D-B8B6-4C8F-AEE4-5326A486485C}" presName="spaceRect" presStyleCnt="0"/>
      <dgm:spPr/>
    </dgm:pt>
    <dgm:pt modelId="{2ED621F4-EF93-4094-8F88-1559698D325D}" type="pres">
      <dgm:prSet presAssocID="{D42E3C8D-B8B6-4C8F-AEE4-5326A486485C}" presName="parTx" presStyleLbl="revTx" presStyleIdx="2" presStyleCnt="7">
        <dgm:presLayoutVars>
          <dgm:chMax val="0"/>
          <dgm:chPref val="0"/>
        </dgm:presLayoutVars>
      </dgm:prSet>
      <dgm:spPr/>
    </dgm:pt>
    <dgm:pt modelId="{4B60B56D-E6D3-4215-B015-4BB06118FC52}" type="pres">
      <dgm:prSet presAssocID="{F770BA62-A0EF-448C-92A0-5A8FBE21353E}" presName="sibTrans" presStyleCnt="0"/>
      <dgm:spPr/>
    </dgm:pt>
    <dgm:pt modelId="{2FECEFF6-E1E0-4A01-9264-0C268C538A22}" type="pres">
      <dgm:prSet presAssocID="{140DF8E6-69E1-4808-99AC-AC50D18A8530}" presName="compNode" presStyleCnt="0"/>
      <dgm:spPr/>
    </dgm:pt>
    <dgm:pt modelId="{77F0D80C-DDE9-4C54-9FAF-9797FF206089}" type="pres">
      <dgm:prSet presAssocID="{140DF8E6-69E1-4808-99AC-AC50D18A8530}" presName="bgRect" presStyleLbl="bgShp" presStyleIdx="3" presStyleCnt="7"/>
      <dgm:spPr/>
    </dgm:pt>
    <dgm:pt modelId="{F901D255-10EB-4D79-885C-E22B91560D45}" type="pres">
      <dgm:prSet presAssocID="{140DF8E6-69E1-4808-99AC-AC50D18A8530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AFE383AF-1342-4007-89CF-E19B4A4682ED}" type="pres">
      <dgm:prSet presAssocID="{140DF8E6-69E1-4808-99AC-AC50D18A8530}" presName="spaceRect" presStyleCnt="0"/>
      <dgm:spPr/>
    </dgm:pt>
    <dgm:pt modelId="{EA124E66-CFF7-4BE0-BCCD-1D5B100E3B59}" type="pres">
      <dgm:prSet presAssocID="{140DF8E6-69E1-4808-99AC-AC50D18A8530}" presName="parTx" presStyleLbl="revTx" presStyleIdx="3" presStyleCnt="7">
        <dgm:presLayoutVars>
          <dgm:chMax val="0"/>
          <dgm:chPref val="0"/>
        </dgm:presLayoutVars>
      </dgm:prSet>
      <dgm:spPr/>
    </dgm:pt>
    <dgm:pt modelId="{2DB62D0A-6555-4882-A0FF-0058C53172AE}" type="pres">
      <dgm:prSet presAssocID="{8CA48C8F-018B-4263-8945-40766FB4CA95}" presName="sibTrans" presStyleCnt="0"/>
      <dgm:spPr/>
    </dgm:pt>
    <dgm:pt modelId="{C43F6725-43ED-4C35-8189-F6B3436B9081}" type="pres">
      <dgm:prSet presAssocID="{6E8ABA39-CBC4-463E-A898-99EF6D12D8B4}" presName="compNode" presStyleCnt="0"/>
      <dgm:spPr/>
    </dgm:pt>
    <dgm:pt modelId="{D0804372-C0AB-40B2-B692-C13BF284F866}" type="pres">
      <dgm:prSet presAssocID="{6E8ABA39-CBC4-463E-A898-99EF6D12D8B4}" presName="bgRect" presStyleLbl="bgShp" presStyleIdx="4" presStyleCnt="7"/>
      <dgm:spPr/>
    </dgm:pt>
    <dgm:pt modelId="{33061312-9445-442C-99E0-F7A846AA9AA1}" type="pres">
      <dgm:prSet presAssocID="{6E8ABA39-CBC4-463E-A898-99EF6D12D8B4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ister"/>
        </a:ext>
      </dgm:extLst>
    </dgm:pt>
    <dgm:pt modelId="{4C97FD89-9620-4FEF-A9DE-F306E8282CCC}" type="pres">
      <dgm:prSet presAssocID="{6E8ABA39-CBC4-463E-A898-99EF6D12D8B4}" presName="spaceRect" presStyleCnt="0"/>
      <dgm:spPr/>
    </dgm:pt>
    <dgm:pt modelId="{98899F92-F8AB-44BE-A74C-806F56F293BB}" type="pres">
      <dgm:prSet presAssocID="{6E8ABA39-CBC4-463E-A898-99EF6D12D8B4}" presName="parTx" presStyleLbl="revTx" presStyleIdx="4" presStyleCnt="7">
        <dgm:presLayoutVars>
          <dgm:chMax val="0"/>
          <dgm:chPref val="0"/>
        </dgm:presLayoutVars>
      </dgm:prSet>
      <dgm:spPr/>
    </dgm:pt>
    <dgm:pt modelId="{B0C191F3-905A-4EBB-A132-D602C1B3139F}" type="pres">
      <dgm:prSet presAssocID="{7D01FC42-4DAC-4442-BE7D-405444FFD216}" presName="sibTrans" presStyleCnt="0"/>
      <dgm:spPr/>
    </dgm:pt>
    <dgm:pt modelId="{0AA05661-00EC-4B63-80A2-1B9EEED25C6E}" type="pres">
      <dgm:prSet presAssocID="{E9646032-24B9-42F3-B785-3E716F21E5BE}" presName="compNode" presStyleCnt="0"/>
      <dgm:spPr/>
    </dgm:pt>
    <dgm:pt modelId="{CCF0B825-42C7-4142-95A3-5C172EC87E88}" type="pres">
      <dgm:prSet presAssocID="{E9646032-24B9-42F3-B785-3E716F21E5BE}" presName="bgRect" presStyleLbl="bgShp" presStyleIdx="5" presStyleCnt="7"/>
      <dgm:spPr/>
    </dgm:pt>
    <dgm:pt modelId="{164018F9-048E-4A31-973B-2C9B99E68B1E}" type="pres">
      <dgm:prSet presAssocID="{E9646032-24B9-42F3-B785-3E716F21E5B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f"/>
        </a:ext>
      </dgm:extLst>
    </dgm:pt>
    <dgm:pt modelId="{8EC49C47-C986-48BF-95D1-4153701AB640}" type="pres">
      <dgm:prSet presAssocID="{E9646032-24B9-42F3-B785-3E716F21E5BE}" presName="spaceRect" presStyleCnt="0"/>
      <dgm:spPr/>
    </dgm:pt>
    <dgm:pt modelId="{78FF3E4C-5012-4C66-BDB7-26ECE62023C0}" type="pres">
      <dgm:prSet presAssocID="{E9646032-24B9-42F3-B785-3E716F21E5BE}" presName="parTx" presStyleLbl="revTx" presStyleIdx="5" presStyleCnt="7">
        <dgm:presLayoutVars>
          <dgm:chMax val="0"/>
          <dgm:chPref val="0"/>
        </dgm:presLayoutVars>
      </dgm:prSet>
      <dgm:spPr/>
    </dgm:pt>
    <dgm:pt modelId="{3294A860-C0C4-47BF-884D-B381504905A2}" type="pres">
      <dgm:prSet presAssocID="{28A374E3-C0B0-42E5-8675-5CC8F3E1DBFC}" presName="sibTrans" presStyleCnt="0"/>
      <dgm:spPr/>
    </dgm:pt>
    <dgm:pt modelId="{A4A6FA82-B06D-45B7-B689-B15E97575F48}" type="pres">
      <dgm:prSet presAssocID="{9EAA31B3-A83A-48F9-8991-F5367F22FF27}" presName="compNode" presStyleCnt="0"/>
      <dgm:spPr/>
    </dgm:pt>
    <dgm:pt modelId="{F9EB6117-A49C-4AC3-A148-C384A6DAB80C}" type="pres">
      <dgm:prSet presAssocID="{9EAA31B3-A83A-48F9-8991-F5367F22FF27}" presName="bgRect" presStyleLbl="bgShp" presStyleIdx="6" presStyleCnt="7"/>
      <dgm:spPr/>
    </dgm:pt>
    <dgm:pt modelId="{382EAC13-E6AC-45FC-9EED-DA46A55D80F8}" type="pres">
      <dgm:prSet presAssocID="{9EAA31B3-A83A-48F9-8991-F5367F22FF27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3FFD4C89-5BF1-43D8-BA5B-04196D71994C}" type="pres">
      <dgm:prSet presAssocID="{9EAA31B3-A83A-48F9-8991-F5367F22FF27}" presName="spaceRect" presStyleCnt="0"/>
      <dgm:spPr/>
    </dgm:pt>
    <dgm:pt modelId="{49E37085-9F2C-4F26-B631-11128E71EDDA}" type="pres">
      <dgm:prSet presAssocID="{9EAA31B3-A83A-48F9-8991-F5367F22FF27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3406B808-DA54-49C5-A1C4-97D3F06B5227}" srcId="{63DA355F-63C6-43B7-9F71-91FCECADBAD3}" destId="{A9C5A5C8-FF61-4EF9-BAA2-D0186676BD3E}" srcOrd="1" destOrd="0" parTransId="{F29A707C-410A-4A78-B520-D173A7456E8E}" sibTransId="{883E4B19-EB2A-403E-9475-F5DBC4E7EAE6}"/>
    <dgm:cxn modelId="{1336A914-91F0-4D98-BED8-DD9644D4AC91}" type="presOf" srcId="{E9646032-24B9-42F3-B785-3E716F21E5BE}" destId="{78FF3E4C-5012-4C66-BDB7-26ECE62023C0}" srcOrd="0" destOrd="0" presId="urn:microsoft.com/office/officeart/2018/2/layout/IconVerticalSolidList"/>
    <dgm:cxn modelId="{E4F6183A-F982-45DB-A8C3-CA16161E4D89}" type="presOf" srcId="{D42E3C8D-B8B6-4C8F-AEE4-5326A486485C}" destId="{2ED621F4-EF93-4094-8F88-1559698D325D}" srcOrd="0" destOrd="0" presId="urn:microsoft.com/office/officeart/2018/2/layout/IconVerticalSolidList"/>
    <dgm:cxn modelId="{16772447-DB22-4F15-8238-0E19FEB296AD}" type="presOf" srcId="{63DA355F-63C6-43B7-9F71-91FCECADBAD3}" destId="{BB95F0C5-B50F-4CE2-A8B1-A83E4C7AE367}" srcOrd="0" destOrd="0" presId="urn:microsoft.com/office/officeart/2018/2/layout/IconVerticalSolidList"/>
    <dgm:cxn modelId="{D68CD151-CF3E-49E6-8A0E-5498CD95294C}" type="presOf" srcId="{6E8ABA39-CBC4-463E-A898-99EF6D12D8B4}" destId="{98899F92-F8AB-44BE-A74C-806F56F293BB}" srcOrd="0" destOrd="0" presId="urn:microsoft.com/office/officeart/2018/2/layout/IconVerticalSolidList"/>
    <dgm:cxn modelId="{CB048673-366A-4A37-B13B-565E2BA814A3}" type="presOf" srcId="{140DF8E6-69E1-4808-99AC-AC50D18A8530}" destId="{EA124E66-CFF7-4BE0-BCCD-1D5B100E3B59}" srcOrd="0" destOrd="0" presId="urn:microsoft.com/office/officeart/2018/2/layout/IconVerticalSolidList"/>
    <dgm:cxn modelId="{5B259D7D-3F22-4E53-A9A9-776506380A08}" srcId="{63DA355F-63C6-43B7-9F71-91FCECADBAD3}" destId="{D42E3C8D-B8B6-4C8F-AEE4-5326A486485C}" srcOrd="2" destOrd="0" parTransId="{6099F552-F32C-4E8B-9547-DB8335067388}" sibTransId="{F770BA62-A0EF-448C-92A0-5A8FBE21353E}"/>
    <dgm:cxn modelId="{9EE0ECB7-0AB3-411B-B67D-45714A76548A}" type="presOf" srcId="{8830CB52-3B25-42F0-8511-99FD31B9D9FA}" destId="{D5FDC72E-4E5F-42FE-A124-15F9D1B8D06C}" srcOrd="0" destOrd="0" presId="urn:microsoft.com/office/officeart/2018/2/layout/IconVerticalSolidList"/>
    <dgm:cxn modelId="{C759BDC7-2642-4C8F-A628-87506F3ECC4C}" srcId="{63DA355F-63C6-43B7-9F71-91FCECADBAD3}" destId="{140DF8E6-69E1-4808-99AC-AC50D18A8530}" srcOrd="3" destOrd="0" parTransId="{C69A9B97-F72B-4787-A363-43639C99A3A2}" sibTransId="{8CA48C8F-018B-4263-8945-40766FB4CA95}"/>
    <dgm:cxn modelId="{B5C098D9-A338-4554-BF11-37051E1A9B95}" srcId="{63DA355F-63C6-43B7-9F71-91FCECADBAD3}" destId="{E9646032-24B9-42F3-B785-3E716F21E5BE}" srcOrd="5" destOrd="0" parTransId="{D1FE7CEE-6964-49EA-84E1-D3876DA21ADF}" sibTransId="{28A374E3-C0B0-42E5-8675-5CC8F3E1DBFC}"/>
    <dgm:cxn modelId="{491B67E4-A221-41D9-AB22-DC770A48260C}" srcId="{63DA355F-63C6-43B7-9F71-91FCECADBAD3}" destId="{6E8ABA39-CBC4-463E-A898-99EF6D12D8B4}" srcOrd="4" destOrd="0" parTransId="{35633AC9-60F9-4A7F-8FDD-1F9C3FFC3F9A}" sibTransId="{7D01FC42-4DAC-4442-BE7D-405444FFD216}"/>
    <dgm:cxn modelId="{EA50B2E7-3D4C-4680-B6D8-82224D491625}" type="presOf" srcId="{A9C5A5C8-FF61-4EF9-BAA2-D0186676BD3E}" destId="{28D2385B-1C8B-42D3-B750-0CA336C99643}" srcOrd="0" destOrd="0" presId="urn:microsoft.com/office/officeart/2018/2/layout/IconVerticalSolidList"/>
    <dgm:cxn modelId="{210DC3EB-455C-44D3-8D14-318B71957A37}" srcId="{63DA355F-63C6-43B7-9F71-91FCECADBAD3}" destId="{9EAA31B3-A83A-48F9-8991-F5367F22FF27}" srcOrd="6" destOrd="0" parTransId="{8CC146E0-E6CD-4BA2-B303-82D237FB3C56}" sibTransId="{AB804B42-8182-4DFE-A5C7-B3041D1DDC4B}"/>
    <dgm:cxn modelId="{2B8ADCF4-BA63-4A82-85E2-563ED680572A}" type="presOf" srcId="{9EAA31B3-A83A-48F9-8991-F5367F22FF27}" destId="{49E37085-9F2C-4F26-B631-11128E71EDDA}" srcOrd="0" destOrd="0" presId="urn:microsoft.com/office/officeart/2018/2/layout/IconVerticalSolidList"/>
    <dgm:cxn modelId="{988D25FB-CD4E-44B0-8CAD-285F8B692199}" srcId="{63DA355F-63C6-43B7-9F71-91FCECADBAD3}" destId="{8830CB52-3B25-42F0-8511-99FD31B9D9FA}" srcOrd="0" destOrd="0" parTransId="{C8C8FEB1-D392-4F51-B4E9-D4BBF3F7AA59}" sibTransId="{466854AE-7408-4A04-AD3B-31673981815A}"/>
    <dgm:cxn modelId="{877D581C-385A-4184-9A0E-C968F4CBEB2A}" type="presParOf" srcId="{BB95F0C5-B50F-4CE2-A8B1-A83E4C7AE367}" destId="{C984AC86-5FF9-4EB1-A71A-F3E32B554C0D}" srcOrd="0" destOrd="0" presId="urn:microsoft.com/office/officeart/2018/2/layout/IconVerticalSolidList"/>
    <dgm:cxn modelId="{62A7C5D9-295D-4B8C-9919-B56E70A55481}" type="presParOf" srcId="{C984AC86-5FF9-4EB1-A71A-F3E32B554C0D}" destId="{3C26D3EE-9788-4606-AF83-877B66DE2CDC}" srcOrd="0" destOrd="0" presId="urn:microsoft.com/office/officeart/2018/2/layout/IconVerticalSolidList"/>
    <dgm:cxn modelId="{71C79EF8-2E74-4B15-B5C5-1793CE7FB5B5}" type="presParOf" srcId="{C984AC86-5FF9-4EB1-A71A-F3E32B554C0D}" destId="{AD1F45FC-3ADD-429B-A9C4-6E20B69CE4F0}" srcOrd="1" destOrd="0" presId="urn:microsoft.com/office/officeart/2018/2/layout/IconVerticalSolidList"/>
    <dgm:cxn modelId="{3EFCDC90-6415-4FAC-98D6-6148BC04B110}" type="presParOf" srcId="{C984AC86-5FF9-4EB1-A71A-F3E32B554C0D}" destId="{60C8A1C6-FB49-4744-8DD3-6914D944AC2C}" srcOrd="2" destOrd="0" presId="urn:microsoft.com/office/officeart/2018/2/layout/IconVerticalSolidList"/>
    <dgm:cxn modelId="{2471ADF5-03DE-4037-8403-D7DA473800FF}" type="presParOf" srcId="{C984AC86-5FF9-4EB1-A71A-F3E32B554C0D}" destId="{D5FDC72E-4E5F-42FE-A124-15F9D1B8D06C}" srcOrd="3" destOrd="0" presId="urn:microsoft.com/office/officeart/2018/2/layout/IconVerticalSolidList"/>
    <dgm:cxn modelId="{AB1ABDD1-AD0C-42DD-8CCD-0290BFDE0FC5}" type="presParOf" srcId="{BB95F0C5-B50F-4CE2-A8B1-A83E4C7AE367}" destId="{BEDAFDD9-09E3-45F9-9573-5A05783AE6C9}" srcOrd="1" destOrd="0" presId="urn:microsoft.com/office/officeart/2018/2/layout/IconVerticalSolidList"/>
    <dgm:cxn modelId="{F21B18EF-D87F-44A7-B07D-78211CF6E77D}" type="presParOf" srcId="{BB95F0C5-B50F-4CE2-A8B1-A83E4C7AE367}" destId="{87646070-83F2-43F7-BAF7-E62D3CD3795B}" srcOrd="2" destOrd="0" presId="urn:microsoft.com/office/officeart/2018/2/layout/IconVerticalSolidList"/>
    <dgm:cxn modelId="{80CA6A14-A54E-4233-847C-FE4D67DBB0F8}" type="presParOf" srcId="{87646070-83F2-43F7-BAF7-E62D3CD3795B}" destId="{52E8EA60-0598-4251-9BAF-8A5CE75E922B}" srcOrd="0" destOrd="0" presId="urn:microsoft.com/office/officeart/2018/2/layout/IconVerticalSolidList"/>
    <dgm:cxn modelId="{C60A886C-ADF8-49FC-A776-8B72D2FD7AD8}" type="presParOf" srcId="{87646070-83F2-43F7-BAF7-E62D3CD3795B}" destId="{968C29F9-2837-40FC-AD11-3302B42096BE}" srcOrd="1" destOrd="0" presId="urn:microsoft.com/office/officeart/2018/2/layout/IconVerticalSolidList"/>
    <dgm:cxn modelId="{D9D77732-316F-435F-BD87-5539A48737DA}" type="presParOf" srcId="{87646070-83F2-43F7-BAF7-E62D3CD3795B}" destId="{55261E9E-777E-4889-BE6B-E99CFB133803}" srcOrd="2" destOrd="0" presId="urn:microsoft.com/office/officeart/2018/2/layout/IconVerticalSolidList"/>
    <dgm:cxn modelId="{43EB0A90-A9CA-4782-A290-94A3E4EB86A3}" type="presParOf" srcId="{87646070-83F2-43F7-BAF7-E62D3CD3795B}" destId="{28D2385B-1C8B-42D3-B750-0CA336C99643}" srcOrd="3" destOrd="0" presId="urn:microsoft.com/office/officeart/2018/2/layout/IconVerticalSolidList"/>
    <dgm:cxn modelId="{DE1ECBF8-7417-4254-88DC-2B0FF9C98681}" type="presParOf" srcId="{BB95F0C5-B50F-4CE2-A8B1-A83E4C7AE367}" destId="{B95263EA-7B45-4F17-8FF2-47F0EF1FF2E2}" srcOrd="3" destOrd="0" presId="urn:microsoft.com/office/officeart/2018/2/layout/IconVerticalSolidList"/>
    <dgm:cxn modelId="{CD506D67-DACB-45D2-8B67-DB2BBA8D4CF4}" type="presParOf" srcId="{BB95F0C5-B50F-4CE2-A8B1-A83E4C7AE367}" destId="{FC39B008-5B97-40D8-AB63-43BDAE4BA3EA}" srcOrd="4" destOrd="0" presId="urn:microsoft.com/office/officeart/2018/2/layout/IconVerticalSolidList"/>
    <dgm:cxn modelId="{C6988DFD-D45B-4DF1-982B-0D3C0A2DFD22}" type="presParOf" srcId="{FC39B008-5B97-40D8-AB63-43BDAE4BA3EA}" destId="{3FEDCC61-FFD3-447E-81F0-F56A96656647}" srcOrd="0" destOrd="0" presId="urn:microsoft.com/office/officeart/2018/2/layout/IconVerticalSolidList"/>
    <dgm:cxn modelId="{F5461B6E-2524-4929-9B75-F7E03554081E}" type="presParOf" srcId="{FC39B008-5B97-40D8-AB63-43BDAE4BA3EA}" destId="{B679671F-EA06-4F35-B2EE-119A9797B20D}" srcOrd="1" destOrd="0" presId="urn:microsoft.com/office/officeart/2018/2/layout/IconVerticalSolidList"/>
    <dgm:cxn modelId="{8E0EBCE0-1571-47F1-8A6F-1FABAB8EAA53}" type="presParOf" srcId="{FC39B008-5B97-40D8-AB63-43BDAE4BA3EA}" destId="{DE0A5AF4-7C64-4CCF-9FBD-1A89D94A85B6}" srcOrd="2" destOrd="0" presId="urn:microsoft.com/office/officeart/2018/2/layout/IconVerticalSolidList"/>
    <dgm:cxn modelId="{86A2BC52-FBE1-4750-B051-63DC1C8BF659}" type="presParOf" srcId="{FC39B008-5B97-40D8-AB63-43BDAE4BA3EA}" destId="{2ED621F4-EF93-4094-8F88-1559698D325D}" srcOrd="3" destOrd="0" presId="urn:microsoft.com/office/officeart/2018/2/layout/IconVerticalSolidList"/>
    <dgm:cxn modelId="{EF1D17D6-87FE-4155-BF61-1C95F4042AF2}" type="presParOf" srcId="{BB95F0C5-B50F-4CE2-A8B1-A83E4C7AE367}" destId="{4B60B56D-E6D3-4215-B015-4BB06118FC52}" srcOrd="5" destOrd="0" presId="urn:microsoft.com/office/officeart/2018/2/layout/IconVerticalSolidList"/>
    <dgm:cxn modelId="{47037168-A972-4304-8A5A-66B75BB0E17E}" type="presParOf" srcId="{BB95F0C5-B50F-4CE2-A8B1-A83E4C7AE367}" destId="{2FECEFF6-E1E0-4A01-9264-0C268C538A22}" srcOrd="6" destOrd="0" presId="urn:microsoft.com/office/officeart/2018/2/layout/IconVerticalSolidList"/>
    <dgm:cxn modelId="{C8D29716-36E0-42DD-B164-EBC69FD34AE5}" type="presParOf" srcId="{2FECEFF6-E1E0-4A01-9264-0C268C538A22}" destId="{77F0D80C-DDE9-4C54-9FAF-9797FF206089}" srcOrd="0" destOrd="0" presId="urn:microsoft.com/office/officeart/2018/2/layout/IconVerticalSolidList"/>
    <dgm:cxn modelId="{7F3F0C41-037F-49D7-9413-68BD4F49DA90}" type="presParOf" srcId="{2FECEFF6-E1E0-4A01-9264-0C268C538A22}" destId="{F901D255-10EB-4D79-885C-E22B91560D45}" srcOrd="1" destOrd="0" presId="urn:microsoft.com/office/officeart/2018/2/layout/IconVerticalSolidList"/>
    <dgm:cxn modelId="{D3B88CE8-E42C-4315-B241-7D56F3A25F61}" type="presParOf" srcId="{2FECEFF6-E1E0-4A01-9264-0C268C538A22}" destId="{AFE383AF-1342-4007-89CF-E19B4A4682ED}" srcOrd="2" destOrd="0" presId="urn:microsoft.com/office/officeart/2018/2/layout/IconVerticalSolidList"/>
    <dgm:cxn modelId="{1B4AD7A0-5874-4C56-B078-19C201072D35}" type="presParOf" srcId="{2FECEFF6-E1E0-4A01-9264-0C268C538A22}" destId="{EA124E66-CFF7-4BE0-BCCD-1D5B100E3B59}" srcOrd="3" destOrd="0" presId="urn:microsoft.com/office/officeart/2018/2/layout/IconVerticalSolidList"/>
    <dgm:cxn modelId="{E39C36D3-1BA1-4325-A842-7B9CEE08F3F7}" type="presParOf" srcId="{BB95F0C5-B50F-4CE2-A8B1-A83E4C7AE367}" destId="{2DB62D0A-6555-4882-A0FF-0058C53172AE}" srcOrd="7" destOrd="0" presId="urn:microsoft.com/office/officeart/2018/2/layout/IconVerticalSolidList"/>
    <dgm:cxn modelId="{20224F35-9872-4DA0-8049-9D28F81F4CE9}" type="presParOf" srcId="{BB95F0C5-B50F-4CE2-A8B1-A83E4C7AE367}" destId="{C43F6725-43ED-4C35-8189-F6B3436B9081}" srcOrd="8" destOrd="0" presId="urn:microsoft.com/office/officeart/2018/2/layout/IconVerticalSolidList"/>
    <dgm:cxn modelId="{6A1C9F7D-E806-4405-838E-9ABD2AB880FF}" type="presParOf" srcId="{C43F6725-43ED-4C35-8189-F6B3436B9081}" destId="{D0804372-C0AB-40B2-B692-C13BF284F866}" srcOrd="0" destOrd="0" presId="urn:microsoft.com/office/officeart/2018/2/layout/IconVerticalSolidList"/>
    <dgm:cxn modelId="{CCB0BDA9-0F62-445B-B62F-B90073547928}" type="presParOf" srcId="{C43F6725-43ED-4C35-8189-F6B3436B9081}" destId="{33061312-9445-442C-99E0-F7A846AA9AA1}" srcOrd="1" destOrd="0" presId="urn:microsoft.com/office/officeart/2018/2/layout/IconVerticalSolidList"/>
    <dgm:cxn modelId="{A49AB0F9-6FC1-4D4C-B4B5-D04201AA5943}" type="presParOf" srcId="{C43F6725-43ED-4C35-8189-F6B3436B9081}" destId="{4C97FD89-9620-4FEF-A9DE-F306E8282CCC}" srcOrd="2" destOrd="0" presId="urn:microsoft.com/office/officeart/2018/2/layout/IconVerticalSolidList"/>
    <dgm:cxn modelId="{80CABCE8-ECB1-4B6D-B1D6-C00ED0A9F90B}" type="presParOf" srcId="{C43F6725-43ED-4C35-8189-F6B3436B9081}" destId="{98899F92-F8AB-44BE-A74C-806F56F293BB}" srcOrd="3" destOrd="0" presId="urn:microsoft.com/office/officeart/2018/2/layout/IconVerticalSolidList"/>
    <dgm:cxn modelId="{FE339727-0470-4DF0-AB29-5DDD94D64050}" type="presParOf" srcId="{BB95F0C5-B50F-4CE2-A8B1-A83E4C7AE367}" destId="{B0C191F3-905A-4EBB-A132-D602C1B3139F}" srcOrd="9" destOrd="0" presId="urn:microsoft.com/office/officeart/2018/2/layout/IconVerticalSolidList"/>
    <dgm:cxn modelId="{77B30C24-A55C-45C3-A331-27EBBF499531}" type="presParOf" srcId="{BB95F0C5-B50F-4CE2-A8B1-A83E4C7AE367}" destId="{0AA05661-00EC-4B63-80A2-1B9EEED25C6E}" srcOrd="10" destOrd="0" presId="urn:microsoft.com/office/officeart/2018/2/layout/IconVerticalSolidList"/>
    <dgm:cxn modelId="{1AB9E964-0A8F-4935-9054-92120AC73AB7}" type="presParOf" srcId="{0AA05661-00EC-4B63-80A2-1B9EEED25C6E}" destId="{CCF0B825-42C7-4142-95A3-5C172EC87E88}" srcOrd="0" destOrd="0" presId="urn:microsoft.com/office/officeart/2018/2/layout/IconVerticalSolidList"/>
    <dgm:cxn modelId="{8A7B9593-BE1B-4ABF-B159-4C27A22CE543}" type="presParOf" srcId="{0AA05661-00EC-4B63-80A2-1B9EEED25C6E}" destId="{164018F9-048E-4A31-973B-2C9B99E68B1E}" srcOrd="1" destOrd="0" presId="urn:microsoft.com/office/officeart/2018/2/layout/IconVerticalSolidList"/>
    <dgm:cxn modelId="{615A3058-C419-46FF-8967-80D251605173}" type="presParOf" srcId="{0AA05661-00EC-4B63-80A2-1B9EEED25C6E}" destId="{8EC49C47-C986-48BF-95D1-4153701AB640}" srcOrd="2" destOrd="0" presId="urn:microsoft.com/office/officeart/2018/2/layout/IconVerticalSolidList"/>
    <dgm:cxn modelId="{E83E9D00-4F04-48AD-89CF-E283419B0D99}" type="presParOf" srcId="{0AA05661-00EC-4B63-80A2-1B9EEED25C6E}" destId="{78FF3E4C-5012-4C66-BDB7-26ECE62023C0}" srcOrd="3" destOrd="0" presId="urn:microsoft.com/office/officeart/2018/2/layout/IconVerticalSolidList"/>
    <dgm:cxn modelId="{F8DAC834-D0A5-4C23-9A0E-7A4C4EA893D3}" type="presParOf" srcId="{BB95F0C5-B50F-4CE2-A8B1-A83E4C7AE367}" destId="{3294A860-C0C4-47BF-884D-B381504905A2}" srcOrd="11" destOrd="0" presId="urn:microsoft.com/office/officeart/2018/2/layout/IconVerticalSolidList"/>
    <dgm:cxn modelId="{9D809876-163A-4F4D-97E7-43FEB222CF4A}" type="presParOf" srcId="{BB95F0C5-B50F-4CE2-A8B1-A83E4C7AE367}" destId="{A4A6FA82-B06D-45B7-B689-B15E97575F48}" srcOrd="12" destOrd="0" presId="urn:microsoft.com/office/officeart/2018/2/layout/IconVerticalSolidList"/>
    <dgm:cxn modelId="{330DB0CD-383F-4E45-8F6F-4E550C62BE23}" type="presParOf" srcId="{A4A6FA82-B06D-45B7-B689-B15E97575F48}" destId="{F9EB6117-A49C-4AC3-A148-C384A6DAB80C}" srcOrd="0" destOrd="0" presId="urn:microsoft.com/office/officeart/2018/2/layout/IconVerticalSolidList"/>
    <dgm:cxn modelId="{AFA90E97-9125-473B-95A0-2E4E5D477963}" type="presParOf" srcId="{A4A6FA82-B06D-45B7-B689-B15E97575F48}" destId="{382EAC13-E6AC-45FC-9EED-DA46A55D80F8}" srcOrd="1" destOrd="0" presId="urn:microsoft.com/office/officeart/2018/2/layout/IconVerticalSolidList"/>
    <dgm:cxn modelId="{D0A46C56-94FB-412F-9B5E-D2F6F69E6E55}" type="presParOf" srcId="{A4A6FA82-B06D-45B7-B689-B15E97575F48}" destId="{3FFD4C89-5BF1-43D8-BA5B-04196D71994C}" srcOrd="2" destOrd="0" presId="urn:microsoft.com/office/officeart/2018/2/layout/IconVerticalSolidList"/>
    <dgm:cxn modelId="{B5DCDDB7-54C6-4AC5-B49D-4A018592D1E3}" type="presParOf" srcId="{A4A6FA82-B06D-45B7-B689-B15E97575F48}" destId="{49E37085-9F2C-4F26-B631-11128E71EDD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6D3EE-9788-4606-AF83-877B66DE2CDC}">
      <dsp:nvSpPr>
        <dsp:cNvPr id="0" name=""/>
        <dsp:cNvSpPr/>
      </dsp:nvSpPr>
      <dsp:spPr>
        <a:xfrm>
          <a:off x="0" y="580"/>
          <a:ext cx="7955280" cy="7986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F45FC-3ADD-429B-A9C4-6E20B69CE4F0}">
      <dsp:nvSpPr>
        <dsp:cNvPr id="0" name=""/>
        <dsp:cNvSpPr/>
      </dsp:nvSpPr>
      <dsp:spPr>
        <a:xfrm>
          <a:off x="241582" y="180269"/>
          <a:ext cx="439240" cy="439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DC72E-4E5F-42FE-A124-15F9D1B8D06C}">
      <dsp:nvSpPr>
        <dsp:cNvPr id="0" name=""/>
        <dsp:cNvSpPr/>
      </dsp:nvSpPr>
      <dsp:spPr>
        <a:xfrm>
          <a:off x="922404" y="580"/>
          <a:ext cx="7032875" cy="7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20" tIns="84520" rIns="84520" bIns="845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Procurement Approach:</a:t>
          </a:r>
          <a:endParaRPr lang="en-US" sz="1600" kern="1200"/>
        </a:p>
      </dsp:txBody>
      <dsp:txXfrm>
        <a:off x="922404" y="580"/>
        <a:ext cx="7032875" cy="798618"/>
      </dsp:txXfrm>
    </dsp:sp>
    <dsp:sp modelId="{52E8EA60-0598-4251-9BAF-8A5CE75E922B}">
      <dsp:nvSpPr>
        <dsp:cNvPr id="0" name=""/>
        <dsp:cNvSpPr/>
      </dsp:nvSpPr>
      <dsp:spPr>
        <a:xfrm>
          <a:off x="0" y="998853"/>
          <a:ext cx="7955280" cy="7986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8C29F9-2837-40FC-AD11-3302B42096BE}">
      <dsp:nvSpPr>
        <dsp:cNvPr id="0" name=""/>
        <dsp:cNvSpPr/>
      </dsp:nvSpPr>
      <dsp:spPr>
        <a:xfrm>
          <a:off x="241582" y="1178542"/>
          <a:ext cx="439240" cy="439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D2385B-1C8B-42D3-B750-0CA336C99643}">
      <dsp:nvSpPr>
        <dsp:cNvPr id="0" name=""/>
        <dsp:cNvSpPr/>
      </dsp:nvSpPr>
      <dsp:spPr>
        <a:xfrm>
          <a:off x="922404" y="998853"/>
          <a:ext cx="7032875" cy="7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20" tIns="84520" rIns="84520" bIns="845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Select 2–3 local vendors using </a:t>
          </a:r>
          <a:r>
            <a:rPr lang="en-US" sz="1600" b="1" kern="1200"/>
            <a:t>short-term service agreements</a:t>
          </a:r>
          <a:endParaRPr lang="en-US" sz="1600" kern="1200"/>
        </a:p>
      </dsp:txBody>
      <dsp:txXfrm>
        <a:off x="922404" y="998853"/>
        <a:ext cx="7032875" cy="798618"/>
      </dsp:txXfrm>
    </dsp:sp>
    <dsp:sp modelId="{3FEDCC61-FFD3-447E-81F0-F56A96656647}">
      <dsp:nvSpPr>
        <dsp:cNvPr id="0" name=""/>
        <dsp:cNvSpPr/>
      </dsp:nvSpPr>
      <dsp:spPr>
        <a:xfrm>
          <a:off x="0" y="1997127"/>
          <a:ext cx="7955280" cy="7986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9671F-EA06-4F35-B2EE-119A9797B20D}">
      <dsp:nvSpPr>
        <dsp:cNvPr id="0" name=""/>
        <dsp:cNvSpPr/>
      </dsp:nvSpPr>
      <dsp:spPr>
        <a:xfrm>
          <a:off x="241582" y="2176816"/>
          <a:ext cx="439240" cy="439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D621F4-EF93-4094-8F88-1559698D325D}">
      <dsp:nvSpPr>
        <dsp:cNvPr id="0" name=""/>
        <dsp:cNvSpPr/>
      </dsp:nvSpPr>
      <dsp:spPr>
        <a:xfrm>
          <a:off x="922404" y="1997127"/>
          <a:ext cx="7032875" cy="7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20" tIns="84520" rIns="84520" bIns="845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Evaluate vendors based on </a:t>
          </a:r>
          <a:r>
            <a:rPr lang="en-US" sz="1600" b="1" kern="1200"/>
            <a:t>menu fit, safety compliance, affordability, and capacity</a:t>
          </a:r>
          <a:endParaRPr lang="en-US" sz="1600" kern="1200"/>
        </a:p>
      </dsp:txBody>
      <dsp:txXfrm>
        <a:off x="922404" y="1997127"/>
        <a:ext cx="7032875" cy="798618"/>
      </dsp:txXfrm>
    </dsp:sp>
    <dsp:sp modelId="{77F0D80C-DDE9-4C54-9FAF-9797FF206089}">
      <dsp:nvSpPr>
        <dsp:cNvPr id="0" name=""/>
        <dsp:cNvSpPr/>
      </dsp:nvSpPr>
      <dsp:spPr>
        <a:xfrm>
          <a:off x="0" y="2995400"/>
          <a:ext cx="7955280" cy="7986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1D255-10EB-4D79-885C-E22B91560D45}">
      <dsp:nvSpPr>
        <dsp:cNvPr id="0" name=""/>
        <dsp:cNvSpPr/>
      </dsp:nvSpPr>
      <dsp:spPr>
        <a:xfrm>
          <a:off x="241582" y="3175089"/>
          <a:ext cx="439240" cy="439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124E66-CFF7-4BE0-BCCD-1D5B100E3B59}">
      <dsp:nvSpPr>
        <dsp:cNvPr id="0" name=""/>
        <dsp:cNvSpPr/>
      </dsp:nvSpPr>
      <dsp:spPr>
        <a:xfrm>
          <a:off x="922404" y="2995400"/>
          <a:ext cx="7032875" cy="7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20" tIns="84520" rIns="84520" bIns="845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Compensation model: </a:t>
          </a:r>
          <a:r>
            <a:rPr lang="en-US" sz="1600" b="1" kern="1200"/>
            <a:t>commission-based or weekly rental fee</a:t>
          </a:r>
          <a:endParaRPr lang="en-US" sz="1600" kern="1200"/>
        </a:p>
      </dsp:txBody>
      <dsp:txXfrm>
        <a:off x="922404" y="2995400"/>
        <a:ext cx="7032875" cy="798618"/>
      </dsp:txXfrm>
    </dsp:sp>
    <dsp:sp modelId="{D0804372-C0AB-40B2-B692-C13BF284F866}">
      <dsp:nvSpPr>
        <dsp:cNvPr id="0" name=""/>
        <dsp:cNvSpPr/>
      </dsp:nvSpPr>
      <dsp:spPr>
        <a:xfrm>
          <a:off x="0" y="3993674"/>
          <a:ext cx="7955280" cy="7986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061312-9445-442C-99E0-F7A846AA9AA1}">
      <dsp:nvSpPr>
        <dsp:cNvPr id="0" name=""/>
        <dsp:cNvSpPr/>
      </dsp:nvSpPr>
      <dsp:spPr>
        <a:xfrm>
          <a:off x="241582" y="4173363"/>
          <a:ext cx="439240" cy="439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99F92-F8AB-44BE-A74C-806F56F293BB}">
      <dsp:nvSpPr>
        <dsp:cNvPr id="0" name=""/>
        <dsp:cNvSpPr/>
      </dsp:nvSpPr>
      <dsp:spPr>
        <a:xfrm>
          <a:off x="922404" y="3993674"/>
          <a:ext cx="7032875" cy="7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20" tIns="84520" rIns="84520" bIns="845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/>
            <a:t>Vendor Responsibilities:</a:t>
          </a:r>
          <a:endParaRPr lang="en-US" sz="1600" kern="1200"/>
        </a:p>
      </dsp:txBody>
      <dsp:txXfrm>
        <a:off x="922404" y="3993674"/>
        <a:ext cx="7032875" cy="798618"/>
      </dsp:txXfrm>
    </dsp:sp>
    <dsp:sp modelId="{CCF0B825-42C7-4142-95A3-5C172EC87E88}">
      <dsp:nvSpPr>
        <dsp:cNvPr id="0" name=""/>
        <dsp:cNvSpPr/>
      </dsp:nvSpPr>
      <dsp:spPr>
        <a:xfrm>
          <a:off x="0" y="4991947"/>
          <a:ext cx="7955280" cy="7986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018F9-048E-4A31-973B-2C9B99E68B1E}">
      <dsp:nvSpPr>
        <dsp:cNvPr id="0" name=""/>
        <dsp:cNvSpPr/>
      </dsp:nvSpPr>
      <dsp:spPr>
        <a:xfrm>
          <a:off x="241582" y="5171636"/>
          <a:ext cx="439240" cy="43924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F3E4C-5012-4C66-BDB7-26ECE62023C0}">
      <dsp:nvSpPr>
        <dsp:cNvPr id="0" name=""/>
        <dsp:cNvSpPr/>
      </dsp:nvSpPr>
      <dsp:spPr>
        <a:xfrm>
          <a:off x="922404" y="4991947"/>
          <a:ext cx="7032875" cy="7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20" tIns="84520" rIns="84520" bIns="845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Provide staff, food prep, and cleanup</a:t>
          </a:r>
        </a:p>
      </dsp:txBody>
      <dsp:txXfrm>
        <a:off x="922404" y="4991947"/>
        <a:ext cx="7032875" cy="798618"/>
      </dsp:txXfrm>
    </dsp:sp>
    <dsp:sp modelId="{F9EB6117-A49C-4AC3-A148-C384A6DAB80C}">
      <dsp:nvSpPr>
        <dsp:cNvPr id="0" name=""/>
        <dsp:cNvSpPr/>
      </dsp:nvSpPr>
      <dsp:spPr>
        <a:xfrm>
          <a:off x="0" y="5990221"/>
          <a:ext cx="7955280" cy="79861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2EAC13-E6AC-45FC-9EED-DA46A55D80F8}">
      <dsp:nvSpPr>
        <dsp:cNvPr id="0" name=""/>
        <dsp:cNvSpPr/>
      </dsp:nvSpPr>
      <dsp:spPr>
        <a:xfrm>
          <a:off x="241582" y="6169910"/>
          <a:ext cx="439240" cy="4392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E37085-9F2C-4F26-B631-11128E71EDDA}">
      <dsp:nvSpPr>
        <dsp:cNvPr id="0" name=""/>
        <dsp:cNvSpPr/>
      </dsp:nvSpPr>
      <dsp:spPr>
        <a:xfrm>
          <a:off x="922404" y="5990221"/>
          <a:ext cx="7032875" cy="7986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520" tIns="84520" rIns="84520" bIns="8452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Maintain EH&amp;S compliance</a:t>
          </a:r>
        </a:p>
      </dsp:txBody>
      <dsp:txXfrm>
        <a:off x="922404" y="5990221"/>
        <a:ext cx="7032875" cy="798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0916349" y="3338588"/>
            <a:ext cx="7371715" cy="6948805"/>
          </a:xfrm>
          <a:custGeom>
            <a:avLst/>
            <a:gdLst/>
            <a:ahLst/>
            <a:cxnLst/>
            <a:rect l="l" t="t" r="r" b="b"/>
            <a:pathLst>
              <a:path w="7371715" h="6948805">
                <a:moveTo>
                  <a:pt x="7371639" y="3581"/>
                </a:moveTo>
                <a:lnTo>
                  <a:pt x="7366495" y="3327"/>
                </a:lnTo>
                <a:lnTo>
                  <a:pt x="7325309" y="1816"/>
                </a:lnTo>
                <a:lnTo>
                  <a:pt x="7242950" y="0"/>
                </a:lnTo>
                <a:lnTo>
                  <a:pt x="7216267" y="0"/>
                </a:lnTo>
                <a:lnTo>
                  <a:pt x="7166267" y="520"/>
                </a:lnTo>
                <a:lnTo>
                  <a:pt x="7116051" y="2057"/>
                </a:lnTo>
                <a:lnTo>
                  <a:pt x="7065683" y="4597"/>
                </a:lnTo>
                <a:lnTo>
                  <a:pt x="7015188" y="8140"/>
                </a:lnTo>
                <a:lnTo>
                  <a:pt x="6964629" y="12687"/>
                </a:lnTo>
                <a:lnTo>
                  <a:pt x="6914058" y="18211"/>
                </a:lnTo>
                <a:lnTo>
                  <a:pt x="6863512" y="24701"/>
                </a:lnTo>
                <a:lnTo>
                  <a:pt x="6813042" y="32169"/>
                </a:lnTo>
                <a:lnTo>
                  <a:pt x="6762712" y="40589"/>
                </a:lnTo>
                <a:lnTo>
                  <a:pt x="6712559" y="49961"/>
                </a:lnTo>
                <a:lnTo>
                  <a:pt x="6662636" y="60261"/>
                </a:lnTo>
                <a:lnTo>
                  <a:pt x="6612991" y="71501"/>
                </a:lnTo>
                <a:lnTo>
                  <a:pt x="6563677" y="83642"/>
                </a:lnTo>
                <a:lnTo>
                  <a:pt x="6514732" y="96710"/>
                </a:lnTo>
                <a:lnTo>
                  <a:pt x="6466218" y="110680"/>
                </a:lnTo>
                <a:lnTo>
                  <a:pt x="6418173" y="125539"/>
                </a:lnTo>
                <a:lnTo>
                  <a:pt x="6370663" y="141274"/>
                </a:lnTo>
                <a:lnTo>
                  <a:pt x="6323711" y="157886"/>
                </a:lnTo>
                <a:lnTo>
                  <a:pt x="6277394" y="175374"/>
                </a:lnTo>
                <a:lnTo>
                  <a:pt x="6231737" y="193700"/>
                </a:lnTo>
                <a:lnTo>
                  <a:pt x="6181903" y="214884"/>
                </a:lnTo>
                <a:lnTo>
                  <a:pt x="6133046" y="237045"/>
                </a:lnTo>
                <a:lnTo>
                  <a:pt x="6085205" y="260146"/>
                </a:lnTo>
                <a:lnTo>
                  <a:pt x="6038393" y="284187"/>
                </a:lnTo>
                <a:lnTo>
                  <a:pt x="5992634" y="309156"/>
                </a:lnTo>
                <a:lnTo>
                  <a:pt x="5947930" y="335026"/>
                </a:lnTo>
                <a:lnTo>
                  <a:pt x="5904306" y="361797"/>
                </a:lnTo>
                <a:lnTo>
                  <a:pt x="5861786" y="389445"/>
                </a:lnTo>
                <a:lnTo>
                  <a:pt x="5820384" y="417944"/>
                </a:lnTo>
                <a:lnTo>
                  <a:pt x="5780125" y="447306"/>
                </a:lnTo>
                <a:lnTo>
                  <a:pt x="5741009" y="477494"/>
                </a:lnTo>
                <a:lnTo>
                  <a:pt x="5703074" y="508495"/>
                </a:lnTo>
                <a:lnTo>
                  <a:pt x="5666321" y="540308"/>
                </a:lnTo>
                <a:lnTo>
                  <a:pt x="5630773" y="572897"/>
                </a:lnTo>
                <a:lnTo>
                  <a:pt x="5596458" y="606272"/>
                </a:lnTo>
                <a:lnTo>
                  <a:pt x="5563400" y="640397"/>
                </a:lnTo>
                <a:lnTo>
                  <a:pt x="5531586" y="675259"/>
                </a:lnTo>
                <a:lnTo>
                  <a:pt x="5501056" y="710857"/>
                </a:lnTo>
                <a:lnTo>
                  <a:pt x="5471833" y="747166"/>
                </a:lnTo>
                <a:lnTo>
                  <a:pt x="5443918" y="784174"/>
                </a:lnTo>
                <a:lnTo>
                  <a:pt x="5417337" y="821867"/>
                </a:lnTo>
                <a:lnTo>
                  <a:pt x="5392115" y="860221"/>
                </a:lnTo>
                <a:lnTo>
                  <a:pt x="5364175" y="906208"/>
                </a:lnTo>
                <a:lnTo>
                  <a:pt x="5338292" y="952627"/>
                </a:lnTo>
                <a:lnTo>
                  <a:pt x="5314416" y="999439"/>
                </a:lnTo>
                <a:lnTo>
                  <a:pt x="5292458" y="1046632"/>
                </a:lnTo>
                <a:lnTo>
                  <a:pt x="5272329" y="1094155"/>
                </a:lnTo>
                <a:lnTo>
                  <a:pt x="5253977" y="1141996"/>
                </a:lnTo>
                <a:lnTo>
                  <a:pt x="5237302" y="1190091"/>
                </a:lnTo>
                <a:lnTo>
                  <a:pt x="5222227" y="1238440"/>
                </a:lnTo>
                <a:lnTo>
                  <a:pt x="5208702" y="1286979"/>
                </a:lnTo>
                <a:lnTo>
                  <a:pt x="5196624" y="1335709"/>
                </a:lnTo>
                <a:lnTo>
                  <a:pt x="5185930" y="1384566"/>
                </a:lnTo>
                <a:lnTo>
                  <a:pt x="5176532" y="1433550"/>
                </a:lnTo>
                <a:lnTo>
                  <a:pt x="5168354" y="1482598"/>
                </a:lnTo>
                <a:lnTo>
                  <a:pt x="5161331" y="1531696"/>
                </a:lnTo>
                <a:lnTo>
                  <a:pt x="5155387" y="1580794"/>
                </a:lnTo>
                <a:lnTo>
                  <a:pt x="5150421" y="1629879"/>
                </a:lnTo>
                <a:lnTo>
                  <a:pt x="5146383" y="1678914"/>
                </a:lnTo>
                <a:lnTo>
                  <a:pt x="5143182" y="1727860"/>
                </a:lnTo>
                <a:lnTo>
                  <a:pt x="5140744" y="1776691"/>
                </a:lnTo>
                <a:lnTo>
                  <a:pt x="5138991" y="1825371"/>
                </a:lnTo>
                <a:lnTo>
                  <a:pt x="5137848" y="1873859"/>
                </a:lnTo>
                <a:lnTo>
                  <a:pt x="5137239" y="1922145"/>
                </a:lnTo>
                <a:lnTo>
                  <a:pt x="5137086" y="1970163"/>
                </a:lnTo>
                <a:lnTo>
                  <a:pt x="5137315" y="2017915"/>
                </a:lnTo>
                <a:lnTo>
                  <a:pt x="5137836" y="2065350"/>
                </a:lnTo>
                <a:lnTo>
                  <a:pt x="5138585" y="2112441"/>
                </a:lnTo>
                <a:lnTo>
                  <a:pt x="5139487" y="2159152"/>
                </a:lnTo>
                <a:lnTo>
                  <a:pt x="5140464" y="2205456"/>
                </a:lnTo>
                <a:lnTo>
                  <a:pt x="5141531" y="2254974"/>
                </a:lnTo>
                <a:lnTo>
                  <a:pt x="5142433" y="2303691"/>
                </a:lnTo>
                <a:lnTo>
                  <a:pt x="5143131" y="2351684"/>
                </a:lnTo>
                <a:lnTo>
                  <a:pt x="5143563" y="2399042"/>
                </a:lnTo>
                <a:lnTo>
                  <a:pt x="5143703" y="2445842"/>
                </a:lnTo>
                <a:lnTo>
                  <a:pt x="5143512" y="2492184"/>
                </a:lnTo>
                <a:lnTo>
                  <a:pt x="5141417" y="2567305"/>
                </a:lnTo>
                <a:lnTo>
                  <a:pt x="5137493" y="2639403"/>
                </a:lnTo>
                <a:lnTo>
                  <a:pt x="5131816" y="2708541"/>
                </a:lnTo>
                <a:lnTo>
                  <a:pt x="5124501" y="2774797"/>
                </a:lnTo>
                <a:lnTo>
                  <a:pt x="5115623" y="2838208"/>
                </a:lnTo>
                <a:lnTo>
                  <a:pt x="5105298" y="2898838"/>
                </a:lnTo>
                <a:lnTo>
                  <a:pt x="5093601" y="2956750"/>
                </a:lnTo>
                <a:lnTo>
                  <a:pt x="5080635" y="3012008"/>
                </a:lnTo>
                <a:lnTo>
                  <a:pt x="5066500" y="3064649"/>
                </a:lnTo>
                <a:lnTo>
                  <a:pt x="5051272" y="3114764"/>
                </a:lnTo>
                <a:lnTo>
                  <a:pt x="5035067" y="3162401"/>
                </a:lnTo>
                <a:lnTo>
                  <a:pt x="5017960" y="3207601"/>
                </a:lnTo>
                <a:lnTo>
                  <a:pt x="5000066" y="3250450"/>
                </a:lnTo>
                <a:lnTo>
                  <a:pt x="4981460" y="3290989"/>
                </a:lnTo>
                <a:lnTo>
                  <a:pt x="4962245" y="3329292"/>
                </a:lnTo>
                <a:lnTo>
                  <a:pt x="4942522" y="3365398"/>
                </a:lnTo>
                <a:lnTo>
                  <a:pt x="4922367" y="3399383"/>
                </a:lnTo>
                <a:lnTo>
                  <a:pt x="4881181" y="3461207"/>
                </a:lnTo>
                <a:lnTo>
                  <a:pt x="4839449" y="3515245"/>
                </a:lnTo>
                <a:lnTo>
                  <a:pt x="4797920" y="3561956"/>
                </a:lnTo>
                <a:lnTo>
                  <a:pt x="4747361" y="3611016"/>
                </a:lnTo>
                <a:lnTo>
                  <a:pt x="4715624" y="3638296"/>
                </a:lnTo>
                <a:lnTo>
                  <a:pt x="4682248" y="3664534"/>
                </a:lnTo>
                <a:lnTo>
                  <a:pt x="4647196" y="3689756"/>
                </a:lnTo>
                <a:lnTo>
                  <a:pt x="4610481" y="3713950"/>
                </a:lnTo>
                <a:lnTo>
                  <a:pt x="4572063" y="3737140"/>
                </a:lnTo>
                <a:lnTo>
                  <a:pt x="4531957" y="3759314"/>
                </a:lnTo>
                <a:lnTo>
                  <a:pt x="4490136" y="3780498"/>
                </a:lnTo>
                <a:lnTo>
                  <a:pt x="4446587" y="3800691"/>
                </a:lnTo>
                <a:lnTo>
                  <a:pt x="4401312" y="3819880"/>
                </a:lnTo>
                <a:lnTo>
                  <a:pt x="4354271" y="3838092"/>
                </a:lnTo>
                <a:lnTo>
                  <a:pt x="4305478" y="3855326"/>
                </a:lnTo>
                <a:lnTo>
                  <a:pt x="4254906" y="3871582"/>
                </a:lnTo>
                <a:lnTo>
                  <a:pt x="4202544" y="3886885"/>
                </a:lnTo>
                <a:lnTo>
                  <a:pt x="4148391" y="3901211"/>
                </a:lnTo>
                <a:lnTo>
                  <a:pt x="4092410" y="3914597"/>
                </a:lnTo>
                <a:lnTo>
                  <a:pt x="4034612" y="3927030"/>
                </a:lnTo>
                <a:lnTo>
                  <a:pt x="3974973" y="3938511"/>
                </a:lnTo>
                <a:lnTo>
                  <a:pt x="3913492" y="3949065"/>
                </a:lnTo>
                <a:lnTo>
                  <a:pt x="3850132" y="3958679"/>
                </a:lnTo>
                <a:lnTo>
                  <a:pt x="3801224" y="3965410"/>
                </a:lnTo>
                <a:lnTo>
                  <a:pt x="3651453" y="3984269"/>
                </a:lnTo>
                <a:lnTo>
                  <a:pt x="2841612" y="4071480"/>
                </a:lnTo>
                <a:lnTo>
                  <a:pt x="2643873" y="4097286"/>
                </a:lnTo>
                <a:lnTo>
                  <a:pt x="2495537" y="4119676"/>
                </a:lnTo>
                <a:lnTo>
                  <a:pt x="2396769" y="4136377"/>
                </a:lnTo>
                <a:lnTo>
                  <a:pt x="2298179" y="4154690"/>
                </a:lnTo>
                <a:lnTo>
                  <a:pt x="2199830" y="4174807"/>
                </a:lnTo>
                <a:lnTo>
                  <a:pt x="2150783" y="4185602"/>
                </a:lnTo>
                <a:lnTo>
                  <a:pt x="2101811" y="4196905"/>
                </a:lnTo>
                <a:lnTo>
                  <a:pt x="2052942" y="4208742"/>
                </a:lnTo>
                <a:lnTo>
                  <a:pt x="2004187" y="4221137"/>
                </a:lnTo>
                <a:lnTo>
                  <a:pt x="1955546" y="4234116"/>
                </a:lnTo>
                <a:lnTo>
                  <a:pt x="1907032" y="4247705"/>
                </a:lnTo>
                <a:lnTo>
                  <a:pt x="1852472" y="4263796"/>
                </a:lnTo>
                <a:lnTo>
                  <a:pt x="1798802" y="4280535"/>
                </a:lnTo>
                <a:lnTo>
                  <a:pt x="1745983" y="4297908"/>
                </a:lnTo>
                <a:lnTo>
                  <a:pt x="1694027" y="4315930"/>
                </a:lnTo>
                <a:lnTo>
                  <a:pt x="1642922" y="4334586"/>
                </a:lnTo>
                <a:lnTo>
                  <a:pt x="1592668" y="4353890"/>
                </a:lnTo>
                <a:lnTo>
                  <a:pt x="1543240" y="4373842"/>
                </a:lnTo>
                <a:lnTo>
                  <a:pt x="1494663" y="4394454"/>
                </a:lnTo>
                <a:lnTo>
                  <a:pt x="1446911" y="4415714"/>
                </a:lnTo>
                <a:lnTo>
                  <a:pt x="1399984" y="4437646"/>
                </a:lnTo>
                <a:lnTo>
                  <a:pt x="1353870" y="4460240"/>
                </a:lnTo>
                <a:lnTo>
                  <a:pt x="1308569" y="4483493"/>
                </a:lnTo>
                <a:lnTo>
                  <a:pt x="1264081" y="4507433"/>
                </a:lnTo>
                <a:lnTo>
                  <a:pt x="1220393" y="4532033"/>
                </a:lnTo>
                <a:lnTo>
                  <a:pt x="1177505" y="4557319"/>
                </a:lnTo>
                <a:lnTo>
                  <a:pt x="1135405" y="4583277"/>
                </a:lnTo>
                <a:lnTo>
                  <a:pt x="1094079" y="4609935"/>
                </a:lnTo>
                <a:lnTo>
                  <a:pt x="1053541" y="4637265"/>
                </a:lnTo>
                <a:lnTo>
                  <a:pt x="1013777" y="4665294"/>
                </a:lnTo>
                <a:lnTo>
                  <a:pt x="974788" y="4694021"/>
                </a:lnTo>
                <a:lnTo>
                  <a:pt x="936548" y="4723447"/>
                </a:lnTo>
                <a:lnTo>
                  <a:pt x="899083" y="4753572"/>
                </a:lnTo>
                <a:lnTo>
                  <a:pt x="862355" y="4784395"/>
                </a:lnTo>
                <a:lnTo>
                  <a:pt x="826376" y="4815929"/>
                </a:lnTo>
                <a:lnTo>
                  <a:pt x="791133" y="4848174"/>
                </a:lnTo>
                <a:lnTo>
                  <a:pt x="756627" y="4881143"/>
                </a:lnTo>
                <a:lnTo>
                  <a:pt x="722858" y="4914824"/>
                </a:lnTo>
                <a:lnTo>
                  <a:pt x="689813" y="4949228"/>
                </a:lnTo>
                <a:lnTo>
                  <a:pt x="657479" y="4984356"/>
                </a:lnTo>
                <a:lnTo>
                  <a:pt x="625856" y="5020221"/>
                </a:lnTo>
                <a:lnTo>
                  <a:pt x="597192" y="5054206"/>
                </a:lnTo>
                <a:lnTo>
                  <a:pt x="569175" y="5088928"/>
                </a:lnTo>
                <a:lnTo>
                  <a:pt x="541794" y="5124386"/>
                </a:lnTo>
                <a:lnTo>
                  <a:pt x="515061" y="5160569"/>
                </a:lnTo>
                <a:lnTo>
                  <a:pt x="488988" y="5197462"/>
                </a:lnTo>
                <a:lnTo>
                  <a:pt x="463550" y="5235054"/>
                </a:lnTo>
                <a:lnTo>
                  <a:pt x="438759" y="5273345"/>
                </a:lnTo>
                <a:lnTo>
                  <a:pt x="414642" y="5312321"/>
                </a:lnTo>
                <a:lnTo>
                  <a:pt x="391160" y="5351970"/>
                </a:lnTo>
                <a:lnTo>
                  <a:pt x="368350" y="5392280"/>
                </a:lnTo>
                <a:lnTo>
                  <a:pt x="346202" y="5433250"/>
                </a:lnTo>
                <a:lnTo>
                  <a:pt x="324713" y="5474855"/>
                </a:lnTo>
                <a:lnTo>
                  <a:pt x="303885" y="5517096"/>
                </a:lnTo>
                <a:lnTo>
                  <a:pt x="283730" y="5559971"/>
                </a:lnTo>
                <a:lnTo>
                  <a:pt x="264236" y="5603456"/>
                </a:lnTo>
                <a:lnTo>
                  <a:pt x="245427" y="5647537"/>
                </a:lnTo>
                <a:lnTo>
                  <a:pt x="227291" y="5692229"/>
                </a:lnTo>
                <a:lnTo>
                  <a:pt x="209829" y="5737491"/>
                </a:lnTo>
                <a:lnTo>
                  <a:pt x="193040" y="5783338"/>
                </a:lnTo>
                <a:lnTo>
                  <a:pt x="176936" y="5829744"/>
                </a:lnTo>
                <a:lnTo>
                  <a:pt x="161518" y="5876709"/>
                </a:lnTo>
                <a:lnTo>
                  <a:pt x="146786" y="5924232"/>
                </a:lnTo>
                <a:lnTo>
                  <a:pt x="132753" y="5972276"/>
                </a:lnTo>
                <a:lnTo>
                  <a:pt x="119392" y="6020854"/>
                </a:lnTo>
                <a:lnTo>
                  <a:pt x="106730" y="6069939"/>
                </a:lnTo>
                <a:lnTo>
                  <a:pt x="94767" y="6119533"/>
                </a:lnTo>
                <a:lnTo>
                  <a:pt x="83502" y="6169634"/>
                </a:lnTo>
                <a:lnTo>
                  <a:pt x="72936" y="6220218"/>
                </a:lnTo>
                <a:lnTo>
                  <a:pt x="63068" y="6271272"/>
                </a:lnTo>
                <a:lnTo>
                  <a:pt x="53911" y="6322796"/>
                </a:lnTo>
                <a:lnTo>
                  <a:pt x="45453" y="6374778"/>
                </a:lnTo>
                <a:lnTo>
                  <a:pt x="37719" y="6427216"/>
                </a:lnTo>
                <a:lnTo>
                  <a:pt x="30683" y="6480086"/>
                </a:lnTo>
                <a:lnTo>
                  <a:pt x="24358" y="6533388"/>
                </a:lnTo>
                <a:lnTo>
                  <a:pt x="18757" y="6587096"/>
                </a:lnTo>
                <a:lnTo>
                  <a:pt x="13868" y="6641224"/>
                </a:lnTo>
                <a:lnTo>
                  <a:pt x="9702" y="6695745"/>
                </a:lnTo>
                <a:lnTo>
                  <a:pt x="6261" y="6750659"/>
                </a:lnTo>
                <a:lnTo>
                  <a:pt x="3543" y="6805955"/>
                </a:lnTo>
                <a:lnTo>
                  <a:pt x="1549" y="6861619"/>
                </a:lnTo>
                <a:lnTo>
                  <a:pt x="292" y="6917639"/>
                </a:lnTo>
                <a:lnTo>
                  <a:pt x="0" y="6948424"/>
                </a:lnTo>
                <a:lnTo>
                  <a:pt x="381304" y="6948424"/>
                </a:lnTo>
                <a:lnTo>
                  <a:pt x="7371639" y="6948424"/>
                </a:lnTo>
                <a:lnTo>
                  <a:pt x="7371639" y="384556"/>
                </a:lnTo>
                <a:lnTo>
                  <a:pt x="7371639" y="3581"/>
                </a:lnTo>
                <a:close/>
              </a:path>
            </a:pathLst>
          </a:custGeom>
          <a:solidFill>
            <a:srgbClr val="F7E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62742" y="1460328"/>
            <a:ext cx="8726985" cy="677002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6456690" y="647150"/>
            <a:ext cx="659765" cy="654685"/>
          </a:xfrm>
          <a:custGeom>
            <a:avLst/>
            <a:gdLst/>
            <a:ahLst/>
            <a:cxnLst/>
            <a:rect l="l" t="t" r="r" b="b"/>
            <a:pathLst>
              <a:path w="659765" h="654685">
                <a:moveTo>
                  <a:pt x="18629" y="633258"/>
                </a:moveTo>
                <a:lnTo>
                  <a:pt x="5129" y="612527"/>
                </a:lnTo>
                <a:lnTo>
                  <a:pt x="0" y="589221"/>
                </a:lnTo>
                <a:lnTo>
                  <a:pt x="3202" y="565496"/>
                </a:lnTo>
                <a:lnTo>
                  <a:pt x="27961" y="528067"/>
                </a:lnTo>
                <a:lnTo>
                  <a:pt x="42376" y="513821"/>
                </a:lnTo>
                <a:lnTo>
                  <a:pt x="51364" y="502941"/>
                </a:lnTo>
                <a:lnTo>
                  <a:pt x="77458" y="469417"/>
                </a:lnTo>
                <a:lnTo>
                  <a:pt x="112579" y="427688"/>
                </a:lnTo>
                <a:lnTo>
                  <a:pt x="146007" y="390289"/>
                </a:lnTo>
                <a:lnTo>
                  <a:pt x="180369" y="353686"/>
                </a:lnTo>
                <a:lnTo>
                  <a:pt x="215424" y="317758"/>
                </a:lnTo>
                <a:lnTo>
                  <a:pt x="250930" y="282385"/>
                </a:lnTo>
                <a:lnTo>
                  <a:pt x="279016" y="255289"/>
                </a:lnTo>
                <a:lnTo>
                  <a:pt x="307646" y="228807"/>
                </a:lnTo>
                <a:lnTo>
                  <a:pt x="336827" y="202952"/>
                </a:lnTo>
                <a:lnTo>
                  <a:pt x="366565" y="177736"/>
                </a:lnTo>
                <a:lnTo>
                  <a:pt x="391507" y="149492"/>
                </a:lnTo>
                <a:lnTo>
                  <a:pt x="453307" y="78544"/>
                </a:lnTo>
                <a:lnTo>
                  <a:pt x="472122" y="56414"/>
                </a:lnTo>
                <a:lnTo>
                  <a:pt x="481731" y="45491"/>
                </a:lnTo>
                <a:lnTo>
                  <a:pt x="491743" y="35001"/>
                </a:lnTo>
                <a:lnTo>
                  <a:pt x="500312" y="25744"/>
                </a:lnTo>
                <a:lnTo>
                  <a:pt x="509854" y="17817"/>
                </a:lnTo>
                <a:lnTo>
                  <a:pt x="520360" y="11231"/>
                </a:lnTo>
                <a:lnTo>
                  <a:pt x="531822" y="5996"/>
                </a:lnTo>
                <a:lnTo>
                  <a:pt x="555344" y="428"/>
                </a:lnTo>
                <a:lnTo>
                  <a:pt x="573913" y="0"/>
                </a:lnTo>
                <a:lnTo>
                  <a:pt x="591984" y="3817"/>
                </a:lnTo>
                <a:lnTo>
                  <a:pt x="637816" y="33521"/>
                </a:lnTo>
                <a:lnTo>
                  <a:pt x="659277" y="84571"/>
                </a:lnTo>
                <a:lnTo>
                  <a:pt x="659301" y="102951"/>
                </a:lnTo>
                <a:lnTo>
                  <a:pt x="655707" y="121230"/>
                </a:lnTo>
                <a:lnTo>
                  <a:pt x="620773" y="176183"/>
                </a:lnTo>
                <a:lnTo>
                  <a:pt x="583994" y="219895"/>
                </a:lnTo>
                <a:lnTo>
                  <a:pt x="548022" y="260506"/>
                </a:lnTo>
                <a:lnTo>
                  <a:pt x="513277" y="298356"/>
                </a:lnTo>
                <a:lnTo>
                  <a:pt x="478392" y="335514"/>
                </a:lnTo>
                <a:lnTo>
                  <a:pt x="444156" y="372682"/>
                </a:lnTo>
                <a:lnTo>
                  <a:pt x="390403" y="429236"/>
                </a:lnTo>
                <a:lnTo>
                  <a:pt x="353271" y="466787"/>
                </a:lnTo>
                <a:lnTo>
                  <a:pt x="315455" y="503653"/>
                </a:lnTo>
                <a:lnTo>
                  <a:pt x="276904" y="539661"/>
                </a:lnTo>
                <a:lnTo>
                  <a:pt x="254737" y="560836"/>
                </a:lnTo>
                <a:lnTo>
                  <a:pt x="209724" y="602473"/>
                </a:lnTo>
                <a:lnTo>
                  <a:pt x="176003" y="629994"/>
                </a:lnTo>
                <a:lnTo>
                  <a:pt x="149937" y="635475"/>
                </a:lnTo>
                <a:lnTo>
                  <a:pt x="136942" y="634960"/>
                </a:lnTo>
                <a:lnTo>
                  <a:pt x="132557" y="634500"/>
                </a:lnTo>
                <a:lnTo>
                  <a:pt x="128294" y="633346"/>
                </a:lnTo>
                <a:lnTo>
                  <a:pt x="124182" y="631785"/>
                </a:lnTo>
                <a:lnTo>
                  <a:pt x="113439" y="638870"/>
                </a:lnTo>
                <a:lnTo>
                  <a:pt x="108008" y="642321"/>
                </a:lnTo>
                <a:lnTo>
                  <a:pt x="85182" y="652348"/>
                </a:lnTo>
                <a:lnTo>
                  <a:pt x="61438" y="654303"/>
                </a:lnTo>
                <a:lnTo>
                  <a:pt x="38635" y="648001"/>
                </a:lnTo>
                <a:lnTo>
                  <a:pt x="18629" y="633258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6718582" y="1454499"/>
            <a:ext cx="793750" cy="245110"/>
          </a:xfrm>
          <a:custGeom>
            <a:avLst/>
            <a:gdLst/>
            <a:ahLst/>
            <a:cxnLst/>
            <a:rect l="l" t="t" r="r" b="b"/>
            <a:pathLst>
              <a:path w="793750" h="245110">
                <a:moveTo>
                  <a:pt x="25943" y="228084"/>
                </a:moveTo>
                <a:lnTo>
                  <a:pt x="3257" y="194262"/>
                </a:lnTo>
                <a:lnTo>
                  <a:pt x="0" y="167407"/>
                </a:lnTo>
                <a:lnTo>
                  <a:pt x="2821" y="153633"/>
                </a:lnTo>
                <a:lnTo>
                  <a:pt x="25357" y="119423"/>
                </a:lnTo>
                <a:lnTo>
                  <a:pt x="62650" y="103616"/>
                </a:lnTo>
                <a:lnTo>
                  <a:pt x="257722" y="68794"/>
                </a:lnTo>
                <a:lnTo>
                  <a:pt x="587476" y="10827"/>
                </a:lnTo>
                <a:lnTo>
                  <a:pt x="651750" y="3218"/>
                </a:lnTo>
                <a:lnTo>
                  <a:pt x="677216" y="546"/>
                </a:lnTo>
                <a:lnTo>
                  <a:pt x="685702" y="0"/>
                </a:lnTo>
                <a:lnTo>
                  <a:pt x="699405" y="335"/>
                </a:lnTo>
                <a:lnTo>
                  <a:pt x="712732" y="2803"/>
                </a:lnTo>
                <a:lnTo>
                  <a:pt x="725254" y="7840"/>
                </a:lnTo>
                <a:lnTo>
                  <a:pt x="736543" y="15885"/>
                </a:lnTo>
                <a:lnTo>
                  <a:pt x="739345" y="18413"/>
                </a:lnTo>
                <a:lnTo>
                  <a:pt x="741898" y="21357"/>
                </a:lnTo>
                <a:lnTo>
                  <a:pt x="744518" y="24001"/>
                </a:lnTo>
                <a:lnTo>
                  <a:pt x="749507" y="29327"/>
                </a:lnTo>
                <a:lnTo>
                  <a:pt x="753737" y="34610"/>
                </a:lnTo>
                <a:lnTo>
                  <a:pt x="757205" y="40184"/>
                </a:lnTo>
                <a:lnTo>
                  <a:pt x="759902" y="46383"/>
                </a:lnTo>
                <a:lnTo>
                  <a:pt x="763456" y="48197"/>
                </a:lnTo>
                <a:lnTo>
                  <a:pt x="788984" y="78144"/>
                </a:lnTo>
                <a:lnTo>
                  <a:pt x="793724" y="98389"/>
                </a:lnTo>
                <a:lnTo>
                  <a:pt x="793717" y="108511"/>
                </a:lnTo>
                <a:lnTo>
                  <a:pt x="774424" y="149356"/>
                </a:lnTo>
                <a:lnTo>
                  <a:pt x="717656" y="173262"/>
                </a:lnTo>
                <a:lnTo>
                  <a:pt x="646635" y="191628"/>
                </a:lnTo>
                <a:lnTo>
                  <a:pt x="564247" y="209786"/>
                </a:lnTo>
                <a:lnTo>
                  <a:pt x="517330" y="218422"/>
                </a:lnTo>
                <a:lnTo>
                  <a:pt x="470206" y="225834"/>
                </a:lnTo>
                <a:lnTo>
                  <a:pt x="422900" y="232020"/>
                </a:lnTo>
                <a:lnTo>
                  <a:pt x="375438" y="236982"/>
                </a:lnTo>
                <a:lnTo>
                  <a:pt x="315511" y="241486"/>
                </a:lnTo>
                <a:lnTo>
                  <a:pt x="255522" y="244025"/>
                </a:lnTo>
                <a:lnTo>
                  <a:pt x="190170" y="244751"/>
                </a:lnTo>
                <a:lnTo>
                  <a:pt x="157463" y="243942"/>
                </a:lnTo>
                <a:lnTo>
                  <a:pt x="124843" y="241932"/>
                </a:lnTo>
                <a:lnTo>
                  <a:pt x="119827" y="241491"/>
                </a:lnTo>
                <a:lnTo>
                  <a:pt x="115211" y="240227"/>
                </a:lnTo>
                <a:lnTo>
                  <a:pt x="110780" y="238409"/>
                </a:lnTo>
                <a:lnTo>
                  <a:pt x="77493" y="243310"/>
                </a:lnTo>
                <a:lnTo>
                  <a:pt x="63687" y="243604"/>
                </a:lnTo>
                <a:lnTo>
                  <a:pt x="50265" y="240765"/>
                </a:lnTo>
                <a:lnTo>
                  <a:pt x="37570" y="235392"/>
                </a:lnTo>
                <a:lnTo>
                  <a:pt x="25943" y="228084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15897442" y="466031"/>
            <a:ext cx="280035" cy="657860"/>
          </a:xfrm>
          <a:custGeom>
            <a:avLst/>
            <a:gdLst/>
            <a:ahLst/>
            <a:cxnLst/>
            <a:rect l="l" t="t" r="r" b="b"/>
            <a:pathLst>
              <a:path w="280034" h="657860">
                <a:moveTo>
                  <a:pt x="128263" y="646739"/>
                </a:moveTo>
                <a:lnTo>
                  <a:pt x="125355" y="644125"/>
                </a:lnTo>
                <a:lnTo>
                  <a:pt x="122350" y="641521"/>
                </a:lnTo>
                <a:lnTo>
                  <a:pt x="119442" y="638908"/>
                </a:lnTo>
                <a:lnTo>
                  <a:pt x="97370" y="607689"/>
                </a:lnTo>
                <a:lnTo>
                  <a:pt x="89984" y="566141"/>
                </a:lnTo>
                <a:lnTo>
                  <a:pt x="86127" y="537980"/>
                </a:lnTo>
                <a:lnTo>
                  <a:pt x="79233" y="484366"/>
                </a:lnTo>
                <a:lnTo>
                  <a:pt x="75789" y="459029"/>
                </a:lnTo>
                <a:lnTo>
                  <a:pt x="72076" y="433739"/>
                </a:lnTo>
                <a:lnTo>
                  <a:pt x="56040" y="333854"/>
                </a:lnTo>
                <a:lnTo>
                  <a:pt x="45332" y="261685"/>
                </a:lnTo>
                <a:lnTo>
                  <a:pt x="42115" y="237983"/>
                </a:lnTo>
                <a:lnTo>
                  <a:pt x="39343" y="214253"/>
                </a:lnTo>
                <a:lnTo>
                  <a:pt x="37197" y="208733"/>
                </a:lnTo>
                <a:lnTo>
                  <a:pt x="24762" y="161529"/>
                </a:lnTo>
                <a:lnTo>
                  <a:pt x="23082" y="149242"/>
                </a:lnTo>
                <a:lnTo>
                  <a:pt x="20352" y="145099"/>
                </a:lnTo>
                <a:lnTo>
                  <a:pt x="17708" y="140850"/>
                </a:lnTo>
                <a:lnTo>
                  <a:pt x="15204" y="136537"/>
                </a:lnTo>
                <a:lnTo>
                  <a:pt x="9453" y="127285"/>
                </a:lnTo>
                <a:lnTo>
                  <a:pt x="5001" y="117539"/>
                </a:lnTo>
                <a:lnTo>
                  <a:pt x="1850" y="107307"/>
                </a:lnTo>
                <a:lnTo>
                  <a:pt x="0" y="96599"/>
                </a:lnTo>
                <a:lnTo>
                  <a:pt x="119" y="89474"/>
                </a:lnTo>
                <a:lnTo>
                  <a:pt x="335" y="82339"/>
                </a:lnTo>
                <a:lnTo>
                  <a:pt x="455" y="75214"/>
                </a:lnTo>
                <a:lnTo>
                  <a:pt x="4400" y="59161"/>
                </a:lnTo>
                <a:lnTo>
                  <a:pt x="12041" y="44194"/>
                </a:lnTo>
                <a:lnTo>
                  <a:pt x="19627" y="34422"/>
                </a:lnTo>
                <a:lnTo>
                  <a:pt x="22379" y="30878"/>
                </a:lnTo>
                <a:lnTo>
                  <a:pt x="59072" y="6230"/>
                </a:lnTo>
                <a:lnTo>
                  <a:pt x="98794" y="0"/>
                </a:lnTo>
                <a:lnTo>
                  <a:pt x="110427" y="1175"/>
                </a:lnTo>
                <a:lnTo>
                  <a:pt x="140879" y="10848"/>
                </a:lnTo>
                <a:lnTo>
                  <a:pt x="152520" y="14916"/>
                </a:lnTo>
                <a:lnTo>
                  <a:pt x="188440" y="42585"/>
                </a:lnTo>
                <a:lnTo>
                  <a:pt x="203116" y="73019"/>
                </a:lnTo>
                <a:lnTo>
                  <a:pt x="204031" y="76797"/>
                </a:lnTo>
                <a:lnTo>
                  <a:pt x="227697" y="139764"/>
                </a:lnTo>
                <a:lnTo>
                  <a:pt x="240747" y="197480"/>
                </a:lnTo>
                <a:lnTo>
                  <a:pt x="249118" y="252086"/>
                </a:lnTo>
                <a:lnTo>
                  <a:pt x="251171" y="270369"/>
                </a:lnTo>
                <a:lnTo>
                  <a:pt x="259728" y="298724"/>
                </a:lnTo>
                <a:lnTo>
                  <a:pt x="272289" y="356612"/>
                </a:lnTo>
                <a:lnTo>
                  <a:pt x="278491" y="410713"/>
                </a:lnTo>
                <a:lnTo>
                  <a:pt x="279696" y="435670"/>
                </a:lnTo>
                <a:lnTo>
                  <a:pt x="279622" y="460616"/>
                </a:lnTo>
                <a:lnTo>
                  <a:pt x="275475" y="506084"/>
                </a:lnTo>
                <a:lnTo>
                  <a:pt x="267135" y="551263"/>
                </a:lnTo>
                <a:lnTo>
                  <a:pt x="266542" y="554395"/>
                </a:lnTo>
                <a:lnTo>
                  <a:pt x="250429" y="589552"/>
                </a:lnTo>
                <a:lnTo>
                  <a:pt x="249635" y="590584"/>
                </a:lnTo>
                <a:lnTo>
                  <a:pt x="249861" y="590766"/>
                </a:lnTo>
                <a:lnTo>
                  <a:pt x="246808" y="595610"/>
                </a:lnTo>
                <a:lnTo>
                  <a:pt x="243208" y="601156"/>
                </a:lnTo>
                <a:lnTo>
                  <a:pt x="238062" y="605454"/>
                </a:lnTo>
                <a:lnTo>
                  <a:pt x="232183" y="608806"/>
                </a:lnTo>
                <a:lnTo>
                  <a:pt x="231896" y="610688"/>
                </a:lnTo>
                <a:lnTo>
                  <a:pt x="200917" y="648826"/>
                </a:lnTo>
                <a:lnTo>
                  <a:pt x="184268" y="652089"/>
                </a:lnTo>
                <a:lnTo>
                  <a:pt x="170159" y="656844"/>
                </a:lnTo>
                <a:lnTo>
                  <a:pt x="155023" y="657493"/>
                </a:lnTo>
                <a:lnTo>
                  <a:pt x="140509" y="654102"/>
                </a:lnTo>
                <a:lnTo>
                  <a:pt x="128263" y="646739"/>
                </a:lnTo>
                <a:close/>
              </a:path>
              <a:path w="280034" h="657860">
                <a:moveTo>
                  <a:pt x="249861" y="590766"/>
                </a:moveTo>
                <a:lnTo>
                  <a:pt x="249635" y="590584"/>
                </a:lnTo>
                <a:lnTo>
                  <a:pt x="250248" y="589934"/>
                </a:lnTo>
                <a:lnTo>
                  <a:pt x="249861" y="590766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bg 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-239" y="0"/>
            <a:ext cx="10255660" cy="9256823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419394" y="4166610"/>
            <a:ext cx="4832322" cy="5732386"/>
          </a:xfrm>
          <a:prstGeom prst="rect">
            <a:avLst/>
          </a:prstGeom>
        </p:spPr>
      </p:pic>
      <p:sp>
        <p:nvSpPr>
          <p:cNvPr id="23" name="bg object 23"/>
          <p:cNvSpPr/>
          <p:nvPr/>
        </p:nvSpPr>
        <p:spPr>
          <a:xfrm>
            <a:off x="17545266" y="3755280"/>
            <a:ext cx="220979" cy="866775"/>
          </a:xfrm>
          <a:custGeom>
            <a:avLst/>
            <a:gdLst/>
            <a:ahLst/>
            <a:cxnLst/>
            <a:rect l="l" t="t" r="r" b="b"/>
            <a:pathLst>
              <a:path w="220980" h="866775">
                <a:moveTo>
                  <a:pt x="110310" y="866596"/>
                </a:moveTo>
                <a:lnTo>
                  <a:pt x="47653" y="849491"/>
                </a:lnTo>
                <a:lnTo>
                  <a:pt x="6177" y="798350"/>
                </a:lnTo>
                <a:lnTo>
                  <a:pt x="0" y="760036"/>
                </a:lnTo>
                <a:lnTo>
                  <a:pt x="0" y="106559"/>
                </a:lnTo>
                <a:lnTo>
                  <a:pt x="6177" y="68150"/>
                </a:lnTo>
                <a:lnTo>
                  <a:pt x="47653" y="16993"/>
                </a:lnTo>
                <a:lnTo>
                  <a:pt x="110310" y="0"/>
                </a:lnTo>
                <a:lnTo>
                  <a:pt x="142961" y="4294"/>
                </a:lnTo>
                <a:lnTo>
                  <a:pt x="172966" y="17105"/>
                </a:lnTo>
                <a:lnTo>
                  <a:pt x="197675" y="38424"/>
                </a:lnTo>
                <a:lnTo>
                  <a:pt x="214442" y="68245"/>
                </a:lnTo>
                <a:lnTo>
                  <a:pt x="220620" y="106559"/>
                </a:lnTo>
                <a:lnTo>
                  <a:pt x="220620" y="760036"/>
                </a:lnTo>
                <a:lnTo>
                  <a:pt x="214442" y="798445"/>
                </a:lnTo>
                <a:lnTo>
                  <a:pt x="172966" y="849602"/>
                </a:lnTo>
                <a:lnTo>
                  <a:pt x="110310" y="866596"/>
                </a:lnTo>
                <a:close/>
              </a:path>
            </a:pathLst>
          </a:custGeom>
          <a:solidFill>
            <a:srgbClr val="F0BF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bg 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711542" y="3954279"/>
            <a:ext cx="220620" cy="24312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30938" y="4402299"/>
            <a:ext cx="6881495" cy="853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48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9DA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0770844" y="3309543"/>
            <a:ext cx="7408545" cy="6974205"/>
          </a:xfrm>
          <a:custGeom>
            <a:avLst/>
            <a:gdLst/>
            <a:ahLst/>
            <a:cxnLst/>
            <a:rect l="l" t="t" r="r" b="b"/>
            <a:pathLst>
              <a:path w="7408544" h="6974205">
                <a:moveTo>
                  <a:pt x="7407923" y="5334"/>
                </a:moveTo>
                <a:lnTo>
                  <a:pt x="7366736" y="3327"/>
                </a:lnTo>
                <a:lnTo>
                  <a:pt x="7325563" y="1816"/>
                </a:lnTo>
                <a:lnTo>
                  <a:pt x="7284377" y="723"/>
                </a:lnTo>
                <a:lnTo>
                  <a:pt x="7243204" y="0"/>
                </a:lnTo>
                <a:lnTo>
                  <a:pt x="7216508" y="0"/>
                </a:lnTo>
                <a:lnTo>
                  <a:pt x="7166508" y="508"/>
                </a:lnTo>
                <a:lnTo>
                  <a:pt x="7116305" y="2044"/>
                </a:lnTo>
                <a:lnTo>
                  <a:pt x="7065924" y="4584"/>
                </a:lnTo>
                <a:lnTo>
                  <a:pt x="7015429" y="8140"/>
                </a:lnTo>
                <a:lnTo>
                  <a:pt x="6964870" y="12674"/>
                </a:lnTo>
                <a:lnTo>
                  <a:pt x="6914299" y="18199"/>
                </a:lnTo>
                <a:lnTo>
                  <a:pt x="6863753" y="24701"/>
                </a:lnTo>
                <a:lnTo>
                  <a:pt x="6813296" y="32156"/>
                </a:lnTo>
                <a:lnTo>
                  <a:pt x="6762966" y="40576"/>
                </a:lnTo>
                <a:lnTo>
                  <a:pt x="6712813" y="49949"/>
                </a:lnTo>
                <a:lnTo>
                  <a:pt x="6662890" y="60248"/>
                </a:lnTo>
                <a:lnTo>
                  <a:pt x="6613245" y="71488"/>
                </a:lnTo>
                <a:lnTo>
                  <a:pt x="6563919" y="83642"/>
                </a:lnTo>
                <a:lnTo>
                  <a:pt x="6514986" y="96710"/>
                </a:lnTo>
                <a:lnTo>
                  <a:pt x="6466459" y="110667"/>
                </a:lnTo>
                <a:lnTo>
                  <a:pt x="6418427" y="125526"/>
                </a:lnTo>
                <a:lnTo>
                  <a:pt x="6370904" y="141274"/>
                </a:lnTo>
                <a:lnTo>
                  <a:pt x="6323965" y="157886"/>
                </a:lnTo>
                <a:lnTo>
                  <a:pt x="6277635" y="175361"/>
                </a:lnTo>
                <a:lnTo>
                  <a:pt x="6231991" y="193700"/>
                </a:lnTo>
                <a:lnTo>
                  <a:pt x="6182144" y="214884"/>
                </a:lnTo>
                <a:lnTo>
                  <a:pt x="6133300" y="237032"/>
                </a:lnTo>
                <a:lnTo>
                  <a:pt x="6085459" y="260134"/>
                </a:lnTo>
                <a:lnTo>
                  <a:pt x="6038647" y="284187"/>
                </a:lnTo>
                <a:lnTo>
                  <a:pt x="5992876" y="309143"/>
                </a:lnTo>
                <a:lnTo>
                  <a:pt x="5948172" y="335026"/>
                </a:lnTo>
                <a:lnTo>
                  <a:pt x="5904560" y="361784"/>
                </a:lnTo>
                <a:lnTo>
                  <a:pt x="5862028" y="389432"/>
                </a:lnTo>
                <a:lnTo>
                  <a:pt x="5820626" y="417944"/>
                </a:lnTo>
                <a:lnTo>
                  <a:pt x="5780367" y="447294"/>
                </a:lnTo>
                <a:lnTo>
                  <a:pt x="5741251" y="477481"/>
                </a:lnTo>
                <a:lnTo>
                  <a:pt x="5703316" y="508495"/>
                </a:lnTo>
                <a:lnTo>
                  <a:pt x="5666562" y="540296"/>
                </a:lnTo>
                <a:lnTo>
                  <a:pt x="5631027" y="572897"/>
                </a:lnTo>
                <a:lnTo>
                  <a:pt x="5596712" y="606259"/>
                </a:lnTo>
                <a:lnTo>
                  <a:pt x="5563641" y="640384"/>
                </a:lnTo>
                <a:lnTo>
                  <a:pt x="5531828" y="675259"/>
                </a:lnTo>
                <a:lnTo>
                  <a:pt x="5501310" y="710857"/>
                </a:lnTo>
                <a:lnTo>
                  <a:pt x="5472074" y="747166"/>
                </a:lnTo>
                <a:lnTo>
                  <a:pt x="5444160" y="784174"/>
                </a:lnTo>
                <a:lnTo>
                  <a:pt x="5417591" y="821855"/>
                </a:lnTo>
                <a:lnTo>
                  <a:pt x="5392369" y="860209"/>
                </a:lnTo>
                <a:lnTo>
                  <a:pt x="5364416" y="906195"/>
                </a:lnTo>
                <a:lnTo>
                  <a:pt x="5338546" y="952614"/>
                </a:lnTo>
                <a:lnTo>
                  <a:pt x="5314658" y="999439"/>
                </a:lnTo>
                <a:lnTo>
                  <a:pt x="5292699" y="1046632"/>
                </a:lnTo>
                <a:lnTo>
                  <a:pt x="5272583" y="1094155"/>
                </a:lnTo>
                <a:lnTo>
                  <a:pt x="5254218" y="1141984"/>
                </a:lnTo>
                <a:lnTo>
                  <a:pt x="5237543" y="1190091"/>
                </a:lnTo>
                <a:lnTo>
                  <a:pt x="5222481" y="1238427"/>
                </a:lnTo>
                <a:lnTo>
                  <a:pt x="5208943" y="1286979"/>
                </a:lnTo>
                <a:lnTo>
                  <a:pt x="5196865" y="1335697"/>
                </a:lnTo>
                <a:lnTo>
                  <a:pt x="5186172" y="1384566"/>
                </a:lnTo>
                <a:lnTo>
                  <a:pt x="5176774" y="1433537"/>
                </a:lnTo>
                <a:lnTo>
                  <a:pt x="5168608" y="1482585"/>
                </a:lnTo>
                <a:lnTo>
                  <a:pt x="5161585" y="1531683"/>
                </a:lnTo>
                <a:lnTo>
                  <a:pt x="5155628" y="1580794"/>
                </a:lnTo>
                <a:lnTo>
                  <a:pt x="5150675" y="1629879"/>
                </a:lnTo>
                <a:lnTo>
                  <a:pt x="5146624" y="1678914"/>
                </a:lnTo>
                <a:lnTo>
                  <a:pt x="5143424" y="1727860"/>
                </a:lnTo>
                <a:lnTo>
                  <a:pt x="5140985" y="1776691"/>
                </a:lnTo>
                <a:lnTo>
                  <a:pt x="5139233" y="1825358"/>
                </a:lnTo>
                <a:lnTo>
                  <a:pt x="5138090" y="1873859"/>
                </a:lnTo>
                <a:lnTo>
                  <a:pt x="5137480" y="1922132"/>
                </a:lnTo>
                <a:lnTo>
                  <a:pt x="5137328" y="1970163"/>
                </a:lnTo>
                <a:lnTo>
                  <a:pt x="5137556" y="2017915"/>
                </a:lnTo>
                <a:lnTo>
                  <a:pt x="5138077" y="2065350"/>
                </a:lnTo>
                <a:lnTo>
                  <a:pt x="5138839" y="2112441"/>
                </a:lnTo>
                <a:lnTo>
                  <a:pt x="5142687" y="2303678"/>
                </a:lnTo>
                <a:lnTo>
                  <a:pt x="5143373" y="2351671"/>
                </a:lnTo>
                <a:lnTo>
                  <a:pt x="5143817" y="2399030"/>
                </a:lnTo>
                <a:lnTo>
                  <a:pt x="5143957" y="2445842"/>
                </a:lnTo>
                <a:lnTo>
                  <a:pt x="5143754" y="2492184"/>
                </a:lnTo>
                <a:lnTo>
                  <a:pt x="5141658" y="2567292"/>
                </a:lnTo>
                <a:lnTo>
                  <a:pt x="5137734" y="2639403"/>
                </a:lnTo>
                <a:lnTo>
                  <a:pt x="5132057" y="2708541"/>
                </a:lnTo>
                <a:lnTo>
                  <a:pt x="5124742" y="2774785"/>
                </a:lnTo>
                <a:lnTo>
                  <a:pt x="5115877" y="2838196"/>
                </a:lnTo>
                <a:lnTo>
                  <a:pt x="5105539" y="2898825"/>
                </a:lnTo>
                <a:lnTo>
                  <a:pt x="5093843" y="2956737"/>
                </a:lnTo>
                <a:lnTo>
                  <a:pt x="5080889" y="3011995"/>
                </a:lnTo>
                <a:lnTo>
                  <a:pt x="5066741" y="3064649"/>
                </a:lnTo>
                <a:lnTo>
                  <a:pt x="5051526" y="3114764"/>
                </a:lnTo>
                <a:lnTo>
                  <a:pt x="5035308" y="3162389"/>
                </a:lnTo>
                <a:lnTo>
                  <a:pt x="5018214" y="3207601"/>
                </a:lnTo>
                <a:lnTo>
                  <a:pt x="5000307" y="3250450"/>
                </a:lnTo>
                <a:lnTo>
                  <a:pt x="4981714" y="3290989"/>
                </a:lnTo>
                <a:lnTo>
                  <a:pt x="4962499" y="3329279"/>
                </a:lnTo>
                <a:lnTo>
                  <a:pt x="4942764" y="3365385"/>
                </a:lnTo>
                <a:lnTo>
                  <a:pt x="4922621" y="3399371"/>
                </a:lnTo>
                <a:lnTo>
                  <a:pt x="4881435" y="3461207"/>
                </a:lnTo>
                <a:lnTo>
                  <a:pt x="4839690" y="3515233"/>
                </a:lnTo>
                <a:lnTo>
                  <a:pt x="4798161" y="3561943"/>
                </a:lnTo>
                <a:lnTo>
                  <a:pt x="4747603" y="3611016"/>
                </a:lnTo>
                <a:lnTo>
                  <a:pt x="4715878" y="3638283"/>
                </a:lnTo>
                <a:lnTo>
                  <a:pt x="4682490" y="3664521"/>
                </a:lnTo>
                <a:lnTo>
                  <a:pt x="4647438" y="3689743"/>
                </a:lnTo>
                <a:lnTo>
                  <a:pt x="4610722" y="3713950"/>
                </a:lnTo>
                <a:lnTo>
                  <a:pt x="4572317" y="3737127"/>
                </a:lnTo>
                <a:lnTo>
                  <a:pt x="4532198" y="3759314"/>
                </a:lnTo>
                <a:lnTo>
                  <a:pt x="4490377" y="3780498"/>
                </a:lnTo>
                <a:lnTo>
                  <a:pt x="4446841" y="3800678"/>
                </a:lnTo>
                <a:lnTo>
                  <a:pt x="4401553" y="3819880"/>
                </a:lnTo>
                <a:lnTo>
                  <a:pt x="4354525" y="3838092"/>
                </a:lnTo>
                <a:lnTo>
                  <a:pt x="4305719" y="3855326"/>
                </a:lnTo>
                <a:lnTo>
                  <a:pt x="4255147" y="3871582"/>
                </a:lnTo>
                <a:lnTo>
                  <a:pt x="4202785" y="3886873"/>
                </a:lnTo>
                <a:lnTo>
                  <a:pt x="4148632" y="3901211"/>
                </a:lnTo>
                <a:lnTo>
                  <a:pt x="4092651" y="3914584"/>
                </a:lnTo>
                <a:lnTo>
                  <a:pt x="4034853" y="3927017"/>
                </a:lnTo>
                <a:lnTo>
                  <a:pt x="3975227" y="3938511"/>
                </a:lnTo>
                <a:lnTo>
                  <a:pt x="3913733" y="3949052"/>
                </a:lnTo>
                <a:lnTo>
                  <a:pt x="3850386" y="3958666"/>
                </a:lnTo>
                <a:lnTo>
                  <a:pt x="3801465" y="3965397"/>
                </a:lnTo>
                <a:lnTo>
                  <a:pt x="3752050" y="3971899"/>
                </a:lnTo>
                <a:lnTo>
                  <a:pt x="3702139" y="3978173"/>
                </a:lnTo>
                <a:lnTo>
                  <a:pt x="3651707" y="3984256"/>
                </a:lnTo>
                <a:lnTo>
                  <a:pt x="3600754" y="3990175"/>
                </a:lnTo>
                <a:lnTo>
                  <a:pt x="3549281" y="3995953"/>
                </a:lnTo>
                <a:lnTo>
                  <a:pt x="3497275" y="4001605"/>
                </a:lnTo>
                <a:lnTo>
                  <a:pt x="3391624" y="4012641"/>
                </a:lnTo>
                <a:lnTo>
                  <a:pt x="3186150" y="4033507"/>
                </a:lnTo>
                <a:lnTo>
                  <a:pt x="3088144" y="4043756"/>
                </a:lnTo>
                <a:lnTo>
                  <a:pt x="2989808" y="4054386"/>
                </a:lnTo>
                <a:lnTo>
                  <a:pt x="2940532" y="4059910"/>
                </a:lnTo>
                <a:lnTo>
                  <a:pt x="2891218" y="4065600"/>
                </a:lnTo>
                <a:lnTo>
                  <a:pt x="2841853" y="4071480"/>
                </a:lnTo>
                <a:lnTo>
                  <a:pt x="2792450" y="4077563"/>
                </a:lnTo>
                <a:lnTo>
                  <a:pt x="2743022" y="4083875"/>
                </a:lnTo>
                <a:lnTo>
                  <a:pt x="2693568" y="4090441"/>
                </a:lnTo>
                <a:lnTo>
                  <a:pt x="2644114" y="4097286"/>
                </a:lnTo>
                <a:lnTo>
                  <a:pt x="2594660" y="4104424"/>
                </a:lnTo>
                <a:lnTo>
                  <a:pt x="2545219" y="4111879"/>
                </a:lnTo>
                <a:lnTo>
                  <a:pt x="2495778" y="4119676"/>
                </a:lnTo>
                <a:lnTo>
                  <a:pt x="2446375" y="4127830"/>
                </a:lnTo>
                <a:lnTo>
                  <a:pt x="2397010" y="4136364"/>
                </a:lnTo>
                <a:lnTo>
                  <a:pt x="2347696" y="4145318"/>
                </a:lnTo>
                <a:lnTo>
                  <a:pt x="2298420" y="4154690"/>
                </a:lnTo>
                <a:lnTo>
                  <a:pt x="2249220" y="4164507"/>
                </a:lnTo>
                <a:lnTo>
                  <a:pt x="2200084" y="4174807"/>
                </a:lnTo>
                <a:lnTo>
                  <a:pt x="2151024" y="4185589"/>
                </a:lnTo>
                <a:lnTo>
                  <a:pt x="2102053" y="4196892"/>
                </a:lnTo>
                <a:lnTo>
                  <a:pt x="2053196" y="4208729"/>
                </a:lnTo>
                <a:lnTo>
                  <a:pt x="2004428" y="4221137"/>
                </a:lnTo>
                <a:lnTo>
                  <a:pt x="1955787" y="4234116"/>
                </a:lnTo>
                <a:lnTo>
                  <a:pt x="1907273" y="4247693"/>
                </a:lnTo>
                <a:lnTo>
                  <a:pt x="1852726" y="4263796"/>
                </a:lnTo>
                <a:lnTo>
                  <a:pt x="1799043" y="4280535"/>
                </a:lnTo>
                <a:lnTo>
                  <a:pt x="1746224" y="4297908"/>
                </a:lnTo>
                <a:lnTo>
                  <a:pt x="1694268" y="4315917"/>
                </a:lnTo>
                <a:lnTo>
                  <a:pt x="1643164" y="4334573"/>
                </a:lnTo>
                <a:lnTo>
                  <a:pt x="1592910" y="4353877"/>
                </a:lnTo>
                <a:lnTo>
                  <a:pt x="1543494" y="4373829"/>
                </a:lnTo>
                <a:lnTo>
                  <a:pt x="1494904" y="4394441"/>
                </a:lnTo>
                <a:lnTo>
                  <a:pt x="1447152" y="4415714"/>
                </a:lnTo>
                <a:lnTo>
                  <a:pt x="1400225" y="4437634"/>
                </a:lnTo>
                <a:lnTo>
                  <a:pt x="1354112" y="4460227"/>
                </a:lnTo>
                <a:lnTo>
                  <a:pt x="1308811" y="4483493"/>
                </a:lnTo>
                <a:lnTo>
                  <a:pt x="1264323" y="4507420"/>
                </a:lnTo>
                <a:lnTo>
                  <a:pt x="1220635" y="4532033"/>
                </a:lnTo>
                <a:lnTo>
                  <a:pt x="1177747" y="4557306"/>
                </a:lnTo>
                <a:lnTo>
                  <a:pt x="1135646" y="4583277"/>
                </a:lnTo>
                <a:lnTo>
                  <a:pt x="1094333" y="4609922"/>
                </a:lnTo>
                <a:lnTo>
                  <a:pt x="1053795" y="4637265"/>
                </a:lnTo>
                <a:lnTo>
                  <a:pt x="1014031" y="4665294"/>
                </a:lnTo>
                <a:lnTo>
                  <a:pt x="975029" y="4694009"/>
                </a:lnTo>
                <a:lnTo>
                  <a:pt x="936802" y="4723435"/>
                </a:lnTo>
                <a:lnTo>
                  <a:pt x="899325" y="4753559"/>
                </a:lnTo>
                <a:lnTo>
                  <a:pt x="862596" y="4784382"/>
                </a:lnTo>
                <a:lnTo>
                  <a:pt x="826617" y="4815929"/>
                </a:lnTo>
                <a:lnTo>
                  <a:pt x="791387" y="4848174"/>
                </a:lnTo>
                <a:lnTo>
                  <a:pt x="756881" y="4881130"/>
                </a:lnTo>
                <a:lnTo>
                  <a:pt x="723099" y="4914824"/>
                </a:lnTo>
                <a:lnTo>
                  <a:pt x="690054" y="4949228"/>
                </a:lnTo>
                <a:lnTo>
                  <a:pt x="657720" y="4984356"/>
                </a:lnTo>
                <a:lnTo>
                  <a:pt x="626097" y="5020208"/>
                </a:lnTo>
                <a:lnTo>
                  <a:pt x="597433" y="5054193"/>
                </a:lnTo>
                <a:lnTo>
                  <a:pt x="569417" y="5088915"/>
                </a:lnTo>
                <a:lnTo>
                  <a:pt x="542048" y="5124374"/>
                </a:lnTo>
                <a:lnTo>
                  <a:pt x="515315" y="5160556"/>
                </a:lnTo>
                <a:lnTo>
                  <a:pt x="489229" y="5197449"/>
                </a:lnTo>
                <a:lnTo>
                  <a:pt x="463791" y="5235054"/>
                </a:lnTo>
                <a:lnTo>
                  <a:pt x="439013" y="5273345"/>
                </a:lnTo>
                <a:lnTo>
                  <a:pt x="414883" y="5312321"/>
                </a:lnTo>
                <a:lnTo>
                  <a:pt x="391414" y="5351958"/>
                </a:lnTo>
                <a:lnTo>
                  <a:pt x="368592" y="5392280"/>
                </a:lnTo>
                <a:lnTo>
                  <a:pt x="346443" y="5433238"/>
                </a:lnTo>
                <a:lnTo>
                  <a:pt x="324954" y="5474855"/>
                </a:lnTo>
                <a:lnTo>
                  <a:pt x="304126" y="5517096"/>
                </a:lnTo>
                <a:lnTo>
                  <a:pt x="283972" y="5559958"/>
                </a:lnTo>
                <a:lnTo>
                  <a:pt x="264490" y="5603443"/>
                </a:lnTo>
                <a:lnTo>
                  <a:pt x="245668" y="5647537"/>
                </a:lnTo>
                <a:lnTo>
                  <a:pt x="227533" y="5692216"/>
                </a:lnTo>
                <a:lnTo>
                  <a:pt x="210070" y="5737491"/>
                </a:lnTo>
                <a:lnTo>
                  <a:pt x="193294" y="5783338"/>
                </a:lnTo>
                <a:lnTo>
                  <a:pt x="177190" y="5829744"/>
                </a:lnTo>
                <a:lnTo>
                  <a:pt x="161772" y="5876709"/>
                </a:lnTo>
                <a:lnTo>
                  <a:pt x="147040" y="5924220"/>
                </a:lnTo>
                <a:lnTo>
                  <a:pt x="132994" y="5972264"/>
                </a:lnTo>
                <a:lnTo>
                  <a:pt x="119646" y="6020841"/>
                </a:lnTo>
                <a:lnTo>
                  <a:pt x="106984" y="6069939"/>
                </a:lnTo>
                <a:lnTo>
                  <a:pt x="95021" y="6119533"/>
                </a:lnTo>
                <a:lnTo>
                  <a:pt x="83756" y="6169622"/>
                </a:lnTo>
                <a:lnTo>
                  <a:pt x="73177" y="6220206"/>
                </a:lnTo>
                <a:lnTo>
                  <a:pt x="63322" y="6271272"/>
                </a:lnTo>
                <a:lnTo>
                  <a:pt x="54152" y="6322796"/>
                </a:lnTo>
                <a:lnTo>
                  <a:pt x="45707" y="6374778"/>
                </a:lnTo>
                <a:lnTo>
                  <a:pt x="37960" y="6427203"/>
                </a:lnTo>
                <a:lnTo>
                  <a:pt x="30924" y="6480073"/>
                </a:lnTo>
                <a:lnTo>
                  <a:pt x="24599" y="6533375"/>
                </a:lnTo>
                <a:lnTo>
                  <a:pt x="18999" y="6587096"/>
                </a:lnTo>
                <a:lnTo>
                  <a:pt x="14109" y="6641224"/>
                </a:lnTo>
                <a:lnTo>
                  <a:pt x="9944" y="6695745"/>
                </a:lnTo>
                <a:lnTo>
                  <a:pt x="6502" y="6750659"/>
                </a:lnTo>
                <a:lnTo>
                  <a:pt x="3784" y="6805943"/>
                </a:lnTo>
                <a:lnTo>
                  <a:pt x="1790" y="6861607"/>
                </a:lnTo>
                <a:lnTo>
                  <a:pt x="533" y="6917626"/>
                </a:lnTo>
                <a:lnTo>
                  <a:pt x="0" y="6974002"/>
                </a:lnTo>
                <a:lnTo>
                  <a:pt x="7407923" y="6974002"/>
                </a:lnTo>
                <a:lnTo>
                  <a:pt x="7407923" y="6972478"/>
                </a:lnTo>
                <a:lnTo>
                  <a:pt x="7407923" y="386638"/>
                </a:lnTo>
                <a:lnTo>
                  <a:pt x="7407923" y="5334"/>
                </a:lnTo>
                <a:close/>
              </a:path>
            </a:pathLst>
          </a:custGeom>
          <a:solidFill>
            <a:srgbClr val="F7E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456690" y="647150"/>
            <a:ext cx="659765" cy="654685"/>
          </a:xfrm>
          <a:custGeom>
            <a:avLst/>
            <a:gdLst/>
            <a:ahLst/>
            <a:cxnLst/>
            <a:rect l="l" t="t" r="r" b="b"/>
            <a:pathLst>
              <a:path w="659765" h="654685">
                <a:moveTo>
                  <a:pt x="18629" y="633258"/>
                </a:moveTo>
                <a:lnTo>
                  <a:pt x="5129" y="612527"/>
                </a:lnTo>
                <a:lnTo>
                  <a:pt x="0" y="589221"/>
                </a:lnTo>
                <a:lnTo>
                  <a:pt x="3202" y="565496"/>
                </a:lnTo>
                <a:lnTo>
                  <a:pt x="27961" y="528067"/>
                </a:lnTo>
                <a:lnTo>
                  <a:pt x="42376" y="513821"/>
                </a:lnTo>
                <a:lnTo>
                  <a:pt x="51364" y="502941"/>
                </a:lnTo>
                <a:lnTo>
                  <a:pt x="77458" y="469417"/>
                </a:lnTo>
                <a:lnTo>
                  <a:pt x="112579" y="427688"/>
                </a:lnTo>
                <a:lnTo>
                  <a:pt x="146007" y="390289"/>
                </a:lnTo>
                <a:lnTo>
                  <a:pt x="180369" y="353686"/>
                </a:lnTo>
                <a:lnTo>
                  <a:pt x="215424" y="317758"/>
                </a:lnTo>
                <a:lnTo>
                  <a:pt x="250930" y="282385"/>
                </a:lnTo>
                <a:lnTo>
                  <a:pt x="279016" y="255289"/>
                </a:lnTo>
                <a:lnTo>
                  <a:pt x="307646" y="228807"/>
                </a:lnTo>
                <a:lnTo>
                  <a:pt x="336827" y="202952"/>
                </a:lnTo>
                <a:lnTo>
                  <a:pt x="366565" y="177736"/>
                </a:lnTo>
                <a:lnTo>
                  <a:pt x="391507" y="149492"/>
                </a:lnTo>
                <a:lnTo>
                  <a:pt x="453307" y="78544"/>
                </a:lnTo>
                <a:lnTo>
                  <a:pt x="472122" y="56414"/>
                </a:lnTo>
                <a:lnTo>
                  <a:pt x="481731" y="45491"/>
                </a:lnTo>
                <a:lnTo>
                  <a:pt x="491743" y="35001"/>
                </a:lnTo>
                <a:lnTo>
                  <a:pt x="500312" y="25744"/>
                </a:lnTo>
                <a:lnTo>
                  <a:pt x="509854" y="17817"/>
                </a:lnTo>
                <a:lnTo>
                  <a:pt x="520360" y="11231"/>
                </a:lnTo>
                <a:lnTo>
                  <a:pt x="531822" y="5996"/>
                </a:lnTo>
                <a:lnTo>
                  <a:pt x="555344" y="428"/>
                </a:lnTo>
                <a:lnTo>
                  <a:pt x="573913" y="0"/>
                </a:lnTo>
                <a:lnTo>
                  <a:pt x="591984" y="3817"/>
                </a:lnTo>
                <a:lnTo>
                  <a:pt x="637816" y="33521"/>
                </a:lnTo>
                <a:lnTo>
                  <a:pt x="659277" y="84571"/>
                </a:lnTo>
                <a:lnTo>
                  <a:pt x="659301" y="102951"/>
                </a:lnTo>
                <a:lnTo>
                  <a:pt x="655707" y="121230"/>
                </a:lnTo>
                <a:lnTo>
                  <a:pt x="620773" y="176183"/>
                </a:lnTo>
                <a:lnTo>
                  <a:pt x="583994" y="219895"/>
                </a:lnTo>
                <a:lnTo>
                  <a:pt x="548022" y="260506"/>
                </a:lnTo>
                <a:lnTo>
                  <a:pt x="513277" y="298356"/>
                </a:lnTo>
                <a:lnTo>
                  <a:pt x="478392" y="335514"/>
                </a:lnTo>
                <a:lnTo>
                  <a:pt x="444156" y="372682"/>
                </a:lnTo>
                <a:lnTo>
                  <a:pt x="390403" y="429236"/>
                </a:lnTo>
                <a:lnTo>
                  <a:pt x="353271" y="466787"/>
                </a:lnTo>
                <a:lnTo>
                  <a:pt x="315455" y="503653"/>
                </a:lnTo>
                <a:lnTo>
                  <a:pt x="276904" y="539661"/>
                </a:lnTo>
                <a:lnTo>
                  <a:pt x="254737" y="560836"/>
                </a:lnTo>
                <a:lnTo>
                  <a:pt x="209724" y="602473"/>
                </a:lnTo>
                <a:lnTo>
                  <a:pt x="176003" y="629994"/>
                </a:lnTo>
                <a:lnTo>
                  <a:pt x="149937" y="635475"/>
                </a:lnTo>
                <a:lnTo>
                  <a:pt x="136942" y="634960"/>
                </a:lnTo>
                <a:lnTo>
                  <a:pt x="132557" y="634500"/>
                </a:lnTo>
                <a:lnTo>
                  <a:pt x="128294" y="633346"/>
                </a:lnTo>
                <a:lnTo>
                  <a:pt x="124182" y="631785"/>
                </a:lnTo>
                <a:lnTo>
                  <a:pt x="113439" y="638870"/>
                </a:lnTo>
                <a:lnTo>
                  <a:pt x="108008" y="642321"/>
                </a:lnTo>
                <a:lnTo>
                  <a:pt x="85182" y="652348"/>
                </a:lnTo>
                <a:lnTo>
                  <a:pt x="61438" y="654303"/>
                </a:lnTo>
                <a:lnTo>
                  <a:pt x="38635" y="648001"/>
                </a:lnTo>
                <a:lnTo>
                  <a:pt x="18629" y="633258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-239" y="0"/>
            <a:ext cx="7407962" cy="6953135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16718582" y="1454499"/>
            <a:ext cx="793750" cy="245110"/>
          </a:xfrm>
          <a:custGeom>
            <a:avLst/>
            <a:gdLst/>
            <a:ahLst/>
            <a:cxnLst/>
            <a:rect l="l" t="t" r="r" b="b"/>
            <a:pathLst>
              <a:path w="793750" h="245110">
                <a:moveTo>
                  <a:pt x="25943" y="228084"/>
                </a:moveTo>
                <a:lnTo>
                  <a:pt x="3257" y="194262"/>
                </a:lnTo>
                <a:lnTo>
                  <a:pt x="0" y="167407"/>
                </a:lnTo>
                <a:lnTo>
                  <a:pt x="2821" y="153633"/>
                </a:lnTo>
                <a:lnTo>
                  <a:pt x="25357" y="119423"/>
                </a:lnTo>
                <a:lnTo>
                  <a:pt x="62650" y="103616"/>
                </a:lnTo>
                <a:lnTo>
                  <a:pt x="257722" y="68794"/>
                </a:lnTo>
                <a:lnTo>
                  <a:pt x="587476" y="10827"/>
                </a:lnTo>
                <a:lnTo>
                  <a:pt x="651750" y="3218"/>
                </a:lnTo>
                <a:lnTo>
                  <a:pt x="677216" y="546"/>
                </a:lnTo>
                <a:lnTo>
                  <a:pt x="685702" y="0"/>
                </a:lnTo>
                <a:lnTo>
                  <a:pt x="699405" y="335"/>
                </a:lnTo>
                <a:lnTo>
                  <a:pt x="712732" y="2803"/>
                </a:lnTo>
                <a:lnTo>
                  <a:pt x="725254" y="7840"/>
                </a:lnTo>
                <a:lnTo>
                  <a:pt x="736543" y="15885"/>
                </a:lnTo>
                <a:lnTo>
                  <a:pt x="739345" y="18413"/>
                </a:lnTo>
                <a:lnTo>
                  <a:pt x="741898" y="21357"/>
                </a:lnTo>
                <a:lnTo>
                  <a:pt x="744518" y="24001"/>
                </a:lnTo>
                <a:lnTo>
                  <a:pt x="749507" y="29327"/>
                </a:lnTo>
                <a:lnTo>
                  <a:pt x="753737" y="34610"/>
                </a:lnTo>
                <a:lnTo>
                  <a:pt x="757205" y="40184"/>
                </a:lnTo>
                <a:lnTo>
                  <a:pt x="759902" y="46383"/>
                </a:lnTo>
                <a:lnTo>
                  <a:pt x="763456" y="48197"/>
                </a:lnTo>
                <a:lnTo>
                  <a:pt x="788984" y="78144"/>
                </a:lnTo>
                <a:lnTo>
                  <a:pt x="793724" y="98389"/>
                </a:lnTo>
                <a:lnTo>
                  <a:pt x="793717" y="108511"/>
                </a:lnTo>
                <a:lnTo>
                  <a:pt x="774424" y="149356"/>
                </a:lnTo>
                <a:lnTo>
                  <a:pt x="717656" y="173262"/>
                </a:lnTo>
                <a:lnTo>
                  <a:pt x="646635" y="191628"/>
                </a:lnTo>
                <a:lnTo>
                  <a:pt x="564247" y="209786"/>
                </a:lnTo>
                <a:lnTo>
                  <a:pt x="517330" y="218422"/>
                </a:lnTo>
                <a:lnTo>
                  <a:pt x="470206" y="225834"/>
                </a:lnTo>
                <a:lnTo>
                  <a:pt x="422900" y="232020"/>
                </a:lnTo>
                <a:lnTo>
                  <a:pt x="375438" y="236982"/>
                </a:lnTo>
                <a:lnTo>
                  <a:pt x="315511" y="241486"/>
                </a:lnTo>
                <a:lnTo>
                  <a:pt x="255522" y="244025"/>
                </a:lnTo>
                <a:lnTo>
                  <a:pt x="190170" y="244751"/>
                </a:lnTo>
                <a:lnTo>
                  <a:pt x="157463" y="243942"/>
                </a:lnTo>
                <a:lnTo>
                  <a:pt x="124843" y="241932"/>
                </a:lnTo>
                <a:lnTo>
                  <a:pt x="119827" y="241491"/>
                </a:lnTo>
                <a:lnTo>
                  <a:pt x="115211" y="240227"/>
                </a:lnTo>
                <a:lnTo>
                  <a:pt x="110780" y="238409"/>
                </a:lnTo>
                <a:lnTo>
                  <a:pt x="77493" y="243310"/>
                </a:lnTo>
                <a:lnTo>
                  <a:pt x="63687" y="243604"/>
                </a:lnTo>
                <a:lnTo>
                  <a:pt x="50265" y="240765"/>
                </a:lnTo>
                <a:lnTo>
                  <a:pt x="37570" y="235392"/>
                </a:lnTo>
                <a:lnTo>
                  <a:pt x="25943" y="228084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15897442" y="466031"/>
            <a:ext cx="280035" cy="657860"/>
          </a:xfrm>
          <a:custGeom>
            <a:avLst/>
            <a:gdLst/>
            <a:ahLst/>
            <a:cxnLst/>
            <a:rect l="l" t="t" r="r" b="b"/>
            <a:pathLst>
              <a:path w="280034" h="657860">
                <a:moveTo>
                  <a:pt x="128263" y="646739"/>
                </a:moveTo>
                <a:lnTo>
                  <a:pt x="125355" y="644125"/>
                </a:lnTo>
                <a:lnTo>
                  <a:pt x="122350" y="641521"/>
                </a:lnTo>
                <a:lnTo>
                  <a:pt x="119442" y="638908"/>
                </a:lnTo>
                <a:lnTo>
                  <a:pt x="97370" y="607689"/>
                </a:lnTo>
                <a:lnTo>
                  <a:pt x="89984" y="566141"/>
                </a:lnTo>
                <a:lnTo>
                  <a:pt x="86127" y="537980"/>
                </a:lnTo>
                <a:lnTo>
                  <a:pt x="79233" y="484366"/>
                </a:lnTo>
                <a:lnTo>
                  <a:pt x="75789" y="459029"/>
                </a:lnTo>
                <a:lnTo>
                  <a:pt x="72076" y="433739"/>
                </a:lnTo>
                <a:lnTo>
                  <a:pt x="56040" y="333854"/>
                </a:lnTo>
                <a:lnTo>
                  <a:pt x="45332" y="261685"/>
                </a:lnTo>
                <a:lnTo>
                  <a:pt x="42115" y="237983"/>
                </a:lnTo>
                <a:lnTo>
                  <a:pt x="39343" y="214253"/>
                </a:lnTo>
                <a:lnTo>
                  <a:pt x="37197" y="208733"/>
                </a:lnTo>
                <a:lnTo>
                  <a:pt x="24762" y="161529"/>
                </a:lnTo>
                <a:lnTo>
                  <a:pt x="23082" y="149242"/>
                </a:lnTo>
                <a:lnTo>
                  <a:pt x="20352" y="145099"/>
                </a:lnTo>
                <a:lnTo>
                  <a:pt x="17708" y="140850"/>
                </a:lnTo>
                <a:lnTo>
                  <a:pt x="15204" y="136537"/>
                </a:lnTo>
                <a:lnTo>
                  <a:pt x="9453" y="127285"/>
                </a:lnTo>
                <a:lnTo>
                  <a:pt x="5001" y="117539"/>
                </a:lnTo>
                <a:lnTo>
                  <a:pt x="1850" y="107307"/>
                </a:lnTo>
                <a:lnTo>
                  <a:pt x="0" y="96599"/>
                </a:lnTo>
                <a:lnTo>
                  <a:pt x="119" y="89474"/>
                </a:lnTo>
                <a:lnTo>
                  <a:pt x="335" y="82339"/>
                </a:lnTo>
                <a:lnTo>
                  <a:pt x="455" y="75214"/>
                </a:lnTo>
                <a:lnTo>
                  <a:pt x="4400" y="59161"/>
                </a:lnTo>
                <a:lnTo>
                  <a:pt x="12041" y="44194"/>
                </a:lnTo>
                <a:lnTo>
                  <a:pt x="19627" y="34422"/>
                </a:lnTo>
                <a:lnTo>
                  <a:pt x="22379" y="30878"/>
                </a:lnTo>
                <a:lnTo>
                  <a:pt x="59072" y="6230"/>
                </a:lnTo>
                <a:lnTo>
                  <a:pt x="98794" y="0"/>
                </a:lnTo>
                <a:lnTo>
                  <a:pt x="110427" y="1175"/>
                </a:lnTo>
                <a:lnTo>
                  <a:pt x="140879" y="10848"/>
                </a:lnTo>
                <a:lnTo>
                  <a:pt x="152520" y="14916"/>
                </a:lnTo>
                <a:lnTo>
                  <a:pt x="188440" y="42585"/>
                </a:lnTo>
                <a:lnTo>
                  <a:pt x="203116" y="73019"/>
                </a:lnTo>
                <a:lnTo>
                  <a:pt x="204031" y="76797"/>
                </a:lnTo>
                <a:lnTo>
                  <a:pt x="227697" y="139764"/>
                </a:lnTo>
                <a:lnTo>
                  <a:pt x="240747" y="197480"/>
                </a:lnTo>
                <a:lnTo>
                  <a:pt x="249118" y="252086"/>
                </a:lnTo>
                <a:lnTo>
                  <a:pt x="251171" y="270369"/>
                </a:lnTo>
                <a:lnTo>
                  <a:pt x="259728" y="298724"/>
                </a:lnTo>
                <a:lnTo>
                  <a:pt x="272289" y="356612"/>
                </a:lnTo>
                <a:lnTo>
                  <a:pt x="278491" y="410713"/>
                </a:lnTo>
                <a:lnTo>
                  <a:pt x="279696" y="435670"/>
                </a:lnTo>
                <a:lnTo>
                  <a:pt x="279622" y="460616"/>
                </a:lnTo>
                <a:lnTo>
                  <a:pt x="275475" y="506084"/>
                </a:lnTo>
                <a:lnTo>
                  <a:pt x="267135" y="551263"/>
                </a:lnTo>
                <a:lnTo>
                  <a:pt x="266542" y="554395"/>
                </a:lnTo>
                <a:lnTo>
                  <a:pt x="250429" y="589552"/>
                </a:lnTo>
                <a:lnTo>
                  <a:pt x="249635" y="590584"/>
                </a:lnTo>
                <a:lnTo>
                  <a:pt x="249861" y="590766"/>
                </a:lnTo>
                <a:lnTo>
                  <a:pt x="246808" y="595610"/>
                </a:lnTo>
                <a:lnTo>
                  <a:pt x="243208" y="601156"/>
                </a:lnTo>
                <a:lnTo>
                  <a:pt x="238062" y="605454"/>
                </a:lnTo>
                <a:lnTo>
                  <a:pt x="232183" y="608806"/>
                </a:lnTo>
                <a:lnTo>
                  <a:pt x="231896" y="610688"/>
                </a:lnTo>
                <a:lnTo>
                  <a:pt x="200917" y="648826"/>
                </a:lnTo>
                <a:lnTo>
                  <a:pt x="184268" y="652089"/>
                </a:lnTo>
                <a:lnTo>
                  <a:pt x="170159" y="656844"/>
                </a:lnTo>
                <a:lnTo>
                  <a:pt x="155023" y="657493"/>
                </a:lnTo>
                <a:lnTo>
                  <a:pt x="140509" y="654102"/>
                </a:lnTo>
                <a:lnTo>
                  <a:pt x="128263" y="646739"/>
                </a:lnTo>
                <a:close/>
              </a:path>
              <a:path w="280034" h="657860">
                <a:moveTo>
                  <a:pt x="249861" y="590766"/>
                </a:moveTo>
                <a:lnTo>
                  <a:pt x="249635" y="590584"/>
                </a:lnTo>
                <a:lnTo>
                  <a:pt x="250248" y="589934"/>
                </a:lnTo>
                <a:lnTo>
                  <a:pt x="249861" y="590766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7212394" y="5304699"/>
            <a:ext cx="866775" cy="969644"/>
          </a:xfrm>
          <a:custGeom>
            <a:avLst/>
            <a:gdLst/>
            <a:ahLst/>
            <a:cxnLst/>
            <a:rect l="l" t="t" r="r" b="b"/>
            <a:pathLst>
              <a:path w="866775" h="969645">
                <a:moveTo>
                  <a:pt x="123344" y="969618"/>
                </a:moveTo>
                <a:lnTo>
                  <a:pt x="62232" y="956489"/>
                </a:lnTo>
                <a:lnTo>
                  <a:pt x="16158" y="910224"/>
                </a:lnTo>
                <a:lnTo>
                  <a:pt x="0" y="845893"/>
                </a:lnTo>
                <a:lnTo>
                  <a:pt x="7789" y="811662"/>
                </a:lnTo>
                <a:lnTo>
                  <a:pt x="28636" y="778565"/>
                </a:lnTo>
                <a:lnTo>
                  <a:pt x="682113" y="35075"/>
                </a:lnTo>
                <a:lnTo>
                  <a:pt x="711838" y="10570"/>
                </a:lnTo>
                <a:lnTo>
                  <a:pt x="743384" y="0"/>
                </a:lnTo>
                <a:lnTo>
                  <a:pt x="774890" y="1481"/>
                </a:lnTo>
                <a:lnTo>
                  <a:pt x="830342" y="33061"/>
                </a:lnTo>
                <a:lnTo>
                  <a:pt x="863319" y="90243"/>
                </a:lnTo>
                <a:lnTo>
                  <a:pt x="866728" y="123725"/>
                </a:lnTo>
                <a:lnTo>
                  <a:pt x="858939" y="157956"/>
                </a:lnTo>
                <a:lnTo>
                  <a:pt x="838092" y="191053"/>
                </a:lnTo>
                <a:lnTo>
                  <a:pt x="184615" y="934543"/>
                </a:lnTo>
                <a:lnTo>
                  <a:pt x="154889" y="959048"/>
                </a:lnTo>
                <a:lnTo>
                  <a:pt x="123344" y="969618"/>
                </a:lnTo>
                <a:close/>
              </a:path>
            </a:pathLst>
          </a:custGeom>
          <a:solidFill>
            <a:srgbClr val="DA52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6369870" y="4703047"/>
            <a:ext cx="768985" cy="661035"/>
          </a:xfrm>
          <a:custGeom>
            <a:avLst/>
            <a:gdLst/>
            <a:ahLst/>
            <a:cxnLst/>
            <a:rect l="l" t="t" r="r" b="b"/>
            <a:pathLst>
              <a:path w="768984" h="661035">
                <a:moveTo>
                  <a:pt x="645155" y="661013"/>
                </a:moveTo>
                <a:lnTo>
                  <a:pt x="576853" y="633859"/>
                </a:lnTo>
                <a:lnTo>
                  <a:pt x="36112" y="183132"/>
                </a:lnTo>
                <a:lnTo>
                  <a:pt x="11018" y="154241"/>
                </a:lnTo>
                <a:lnTo>
                  <a:pt x="0" y="123344"/>
                </a:lnTo>
                <a:lnTo>
                  <a:pt x="1170" y="92301"/>
                </a:lnTo>
                <a:lnTo>
                  <a:pt x="32527" y="37219"/>
                </a:lnTo>
                <a:lnTo>
                  <a:pt x="89988" y="3872"/>
                </a:lnTo>
                <a:lnTo>
                  <a:pt x="123789" y="0"/>
                </a:lnTo>
                <a:lnTo>
                  <a:pt x="158452" y="7140"/>
                </a:lnTo>
                <a:lnTo>
                  <a:pt x="192091" y="27153"/>
                </a:lnTo>
                <a:lnTo>
                  <a:pt x="732831" y="477881"/>
                </a:lnTo>
                <a:lnTo>
                  <a:pt x="757926" y="506772"/>
                </a:lnTo>
                <a:lnTo>
                  <a:pt x="768944" y="537669"/>
                </a:lnTo>
                <a:lnTo>
                  <a:pt x="767773" y="568711"/>
                </a:lnTo>
                <a:lnTo>
                  <a:pt x="736416" y="623793"/>
                </a:lnTo>
                <a:lnTo>
                  <a:pt x="678955" y="657140"/>
                </a:lnTo>
                <a:lnTo>
                  <a:pt x="645155" y="661013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7545265" y="3755280"/>
            <a:ext cx="220979" cy="866775"/>
          </a:xfrm>
          <a:custGeom>
            <a:avLst/>
            <a:gdLst/>
            <a:ahLst/>
            <a:cxnLst/>
            <a:rect l="l" t="t" r="r" b="b"/>
            <a:pathLst>
              <a:path w="220980" h="866775">
                <a:moveTo>
                  <a:pt x="110310" y="866596"/>
                </a:moveTo>
                <a:lnTo>
                  <a:pt x="47653" y="849491"/>
                </a:lnTo>
                <a:lnTo>
                  <a:pt x="6177" y="798350"/>
                </a:lnTo>
                <a:lnTo>
                  <a:pt x="0" y="760036"/>
                </a:lnTo>
                <a:lnTo>
                  <a:pt x="0" y="106559"/>
                </a:lnTo>
                <a:lnTo>
                  <a:pt x="6177" y="68150"/>
                </a:lnTo>
                <a:lnTo>
                  <a:pt x="47653" y="16993"/>
                </a:lnTo>
                <a:lnTo>
                  <a:pt x="110310" y="0"/>
                </a:lnTo>
                <a:lnTo>
                  <a:pt x="142961" y="4294"/>
                </a:lnTo>
                <a:lnTo>
                  <a:pt x="172966" y="17105"/>
                </a:lnTo>
                <a:lnTo>
                  <a:pt x="197675" y="38424"/>
                </a:lnTo>
                <a:lnTo>
                  <a:pt x="214442" y="68245"/>
                </a:lnTo>
                <a:lnTo>
                  <a:pt x="220620" y="106559"/>
                </a:lnTo>
                <a:lnTo>
                  <a:pt x="220620" y="760036"/>
                </a:lnTo>
                <a:lnTo>
                  <a:pt x="214442" y="798445"/>
                </a:lnTo>
                <a:lnTo>
                  <a:pt x="172966" y="849602"/>
                </a:lnTo>
                <a:lnTo>
                  <a:pt x="110310" y="866596"/>
                </a:lnTo>
                <a:close/>
              </a:path>
            </a:pathLst>
          </a:custGeom>
          <a:solidFill>
            <a:srgbClr val="F0BF7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bg object 2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080788" y="6027227"/>
            <a:ext cx="220620" cy="243123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11542" y="3954279"/>
            <a:ext cx="220620" cy="243123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15328290" y="4166610"/>
            <a:ext cx="733425" cy="854710"/>
          </a:xfrm>
          <a:custGeom>
            <a:avLst/>
            <a:gdLst/>
            <a:ahLst/>
            <a:cxnLst/>
            <a:rect l="l" t="t" r="r" b="b"/>
            <a:pathLst>
              <a:path w="733425" h="854710">
                <a:moveTo>
                  <a:pt x="116952" y="854494"/>
                </a:moveTo>
                <a:lnTo>
                  <a:pt x="52415" y="836442"/>
                </a:lnTo>
                <a:lnTo>
                  <a:pt x="8474" y="791545"/>
                </a:lnTo>
                <a:lnTo>
                  <a:pt x="0" y="762312"/>
                </a:lnTo>
                <a:lnTo>
                  <a:pt x="3600" y="730308"/>
                </a:lnTo>
                <a:lnTo>
                  <a:pt x="521067" y="46236"/>
                </a:lnTo>
                <a:lnTo>
                  <a:pt x="549427" y="19298"/>
                </a:lnTo>
                <a:lnTo>
                  <a:pt x="616093" y="0"/>
                </a:lnTo>
                <a:lnTo>
                  <a:pt x="649783" y="5013"/>
                </a:lnTo>
                <a:lnTo>
                  <a:pt x="680631" y="18052"/>
                </a:lnTo>
                <a:lnTo>
                  <a:pt x="706330" y="37801"/>
                </a:lnTo>
                <a:lnTo>
                  <a:pt x="724571" y="62949"/>
                </a:lnTo>
                <a:lnTo>
                  <a:pt x="733046" y="92181"/>
                </a:lnTo>
                <a:lnTo>
                  <a:pt x="729446" y="124186"/>
                </a:lnTo>
                <a:lnTo>
                  <a:pt x="211978" y="808258"/>
                </a:lnTo>
                <a:lnTo>
                  <a:pt x="183619" y="835196"/>
                </a:lnTo>
                <a:lnTo>
                  <a:pt x="116952" y="854494"/>
                </a:lnTo>
                <a:close/>
              </a:path>
            </a:pathLst>
          </a:custGeom>
          <a:solidFill>
            <a:srgbClr val="F0BF7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g object 28"/>
          <p:cNvSpPr/>
          <p:nvPr/>
        </p:nvSpPr>
        <p:spPr>
          <a:xfrm>
            <a:off x="18014722" y="6321645"/>
            <a:ext cx="237490" cy="289560"/>
          </a:xfrm>
          <a:custGeom>
            <a:avLst/>
            <a:gdLst/>
            <a:ahLst/>
            <a:cxnLst/>
            <a:rect l="l" t="t" r="r" b="b"/>
            <a:pathLst>
              <a:path w="237490" h="289559">
                <a:moveTo>
                  <a:pt x="136015" y="289012"/>
                </a:moveTo>
                <a:lnTo>
                  <a:pt x="91767" y="282918"/>
                </a:lnTo>
                <a:lnTo>
                  <a:pt x="55210" y="261703"/>
                </a:lnTo>
                <a:lnTo>
                  <a:pt x="29073" y="227769"/>
                </a:lnTo>
                <a:lnTo>
                  <a:pt x="2892" y="139542"/>
                </a:lnTo>
                <a:lnTo>
                  <a:pt x="0" y="95818"/>
                </a:lnTo>
                <a:lnTo>
                  <a:pt x="13840" y="56313"/>
                </a:lnTo>
                <a:lnTo>
                  <a:pt x="41455" y="24502"/>
                </a:lnTo>
                <a:lnTo>
                  <a:pt x="79888" y="3860"/>
                </a:lnTo>
                <a:lnTo>
                  <a:pt x="100978" y="0"/>
                </a:lnTo>
                <a:lnTo>
                  <a:pt x="123350" y="937"/>
                </a:lnTo>
                <a:lnTo>
                  <a:pt x="164827" y="14891"/>
                </a:lnTo>
                <a:lnTo>
                  <a:pt x="196403" y="43076"/>
                </a:lnTo>
                <a:lnTo>
                  <a:pt x="215570" y="80857"/>
                </a:lnTo>
                <a:lnTo>
                  <a:pt x="234102" y="149470"/>
                </a:lnTo>
                <a:lnTo>
                  <a:pt x="236994" y="193194"/>
                </a:lnTo>
                <a:lnTo>
                  <a:pt x="223154" y="232699"/>
                </a:lnTo>
                <a:lnTo>
                  <a:pt x="195538" y="264510"/>
                </a:lnTo>
                <a:lnTo>
                  <a:pt x="157105" y="285151"/>
                </a:lnTo>
                <a:lnTo>
                  <a:pt x="136015" y="289012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9" name="bg object 2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881553" y="2635252"/>
            <a:ext cx="6736001" cy="6136714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19394" y="5795817"/>
            <a:ext cx="4229959" cy="4103179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1825836" y="2179728"/>
            <a:ext cx="14786610" cy="0"/>
          </a:xfrm>
          <a:custGeom>
            <a:avLst/>
            <a:gdLst/>
            <a:ahLst/>
            <a:cxnLst/>
            <a:rect l="l" t="t" r="r" b="b"/>
            <a:pathLst>
              <a:path w="14786610">
                <a:moveTo>
                  <a:pt x="0" y="0"/>
                </a:moveTo>
                <a:lnTo>
                  <a:pt x="14786605" y="0"/>
                </a:lnTo>
              </a:path>
            </a:pathLst>
          </a:custGeom>
          <a:ln w="28574">
            <a:solidFill>
              <a:srgbClr val="281B1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0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9DA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63845" y="216782"/>
            <a:ext cx="17386004" cy="2073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0" b="0" i="0">
                <a:solidFill>
                  <a:schemeClr val="tx1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11999" y="3378374"/>
            <a:ext cx="8199120" cy="5156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5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8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29523" y="3162632"/>
            <a:ext cx="6116955" cy="103810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655"/>
              </a:spcBef>
            </a:pPr>
            <a:r>
              <a:rPr sz="3100" spc="55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Group</a:t>
            </a:r>
            <a:r>
              <a:rPr sz="3100" spc="-11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-18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4:</a:t>
            </a:r>
            <a:r>
              <a:rPr sz="3100" spc="-105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Deepthi</a:t>
            </a:r>
            <a:r>
              <a:rPr sz="3100" spc="-11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-27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|</a:t>
            </a:r>
            <a:r>
              <a:rPr sz="3100" spc="-105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6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Dharani</a:t>
            </a:r>
            <a:r>
              <a:rPr sz="3100" spc="-105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-27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|</a:t>
            </a:r>
            <a:r>
              <a:rPr sz="3100" spc="-11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9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Sai</a:t>
            </a:r>
            <a:r>
              <a:rPr sz="3100" spc="55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Priya</a:t>
            </a:r>
            <a:r>
              <a:rPr sz="3100" spc="-15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-27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|</a:t>
            </a:r>
            <a:r>
              <a:rPr sz="3100" spc="-15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80">
                <a:solidFill>
                  <a:srgbClr val="460909"/>
                </a:solidFill>
                <a:latin typeface="Apple Braille" pitchFamily="2" charset="0"/>
                <a:cs typeface="Lucida Sans Unicode"/>
              </a:rPr>
              <a:t>Mahitha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400" b="1" spc="75">
                <a:latin typeface="Apple Braille" pitchFamily="2" charset="0"/>
                <a:cs typeface="Lucida Sans Unicode"/>
              </a:rPr>
              <a:t>Downtown</a:t>
            </a:r>
            <a:r>
              <a:rPr sz="5400" b="1" spc="-250">
                <a:latin typeface="Apple Braille" pitchFamily="2" charset="0"/>
                <a:cs typeface="Lucida Sans Unicode"/>
              </a:rPr>
              <a:t> </a:t>
            </a:r>
            <a:r>
              <a:rPr lang="en-US" sz="5400" b="1" spc="105" err="1">
                <a:latin typeface="Apple Braille" pitchFamily="2" charset="0"/>
                <a:cs typeface="Lucida Sans Unicode"/>
              </a:rPr>
              <a:t>D</a:t>
            </a:r>
            <a:r>
              <a:rPr sz="5400" b="1" spc="105" err="1">
                <a:latin typeface="Apple Braille" pitchFamily="2" charset="0"/>
                <a:cs typeface="Lucida Sans Unicode"/>
              </a:rPr>
              <a:t>ine</a:t>
            </a:r>
            <a:r>
              <a:rPr lang="en-US" sz="5400" b="1" spc="-245" err="1">
                <a:latin typeface="Apple Braille" pitchFamily="2" charset="0"/>
                <a:cs typeface="Lucida Sans Unicode"/>
              </a:rPr>
              <a:t>H</a:t>
            </a:r>
            <a:r>
              <a:rPr sz="5400" b="1" spc="114" err="1">
                <a:latin typeface="Apple Braille" pitchFamily="2" charset="0"/>
                <a:cs typeface="Lucida Sans Unicode"/>
              </a:rPr>
              <a:t>ub</a:t>
            </a:r>
            <a:endParaRPr sz="5400" b="1">
              <a:latin typeface="Apple Braille" pitchFamily="2" charset="0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06850" y="6252719"/>
            <a:ext cx="5437150" cy="54418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339725" marR="5080" indent="-327660" algn="ctr">
              <a:lnSpc>
                <a:spcPct val="117100"/>
              </a:lnSpc>
              <a:spcBef>
                <a:spcPts val="95"/>
              </a:spcBef>
            </a:pPr>
            <a:r>
              <a:rPr sz="3150" b="1">
                <a:latin typeface="Apple Braille"/>
                <a:cs typeface="Lucida Sans Unicode"/>
              </a:rPr>
              <a:t>University</a:t>
            </a:r>
            <a:r>
              <a:rPr sz="3150" b="1" spc="-130">
                <a:latin typeface="Apple Braille"/>
                <a:cs typeface="Lucida Sans Unicode"/>
              </a:rPr>
              <a:t> </a:t>
            </a:r>
            <a:r>
              <a:rPr sz="3150" b="1" spc="185">
                <a:latin typeface="Apple Braille"/>
                <a:cs typeface="Lucida Sans Unicode"/>
              </a:rPr>
              <a:t>at</a:t>
            </a:r>
            <a:r>
              <a:rPr sz="3150" b="1" spc="-125">
                <a:latin typeface="Apple Braille"/>
                <a:cs typeface="Lucida Sans Unicode"/>
              </a:rPr>
              <a:t> </a:t>
            </a:r>
            <a:r>
              <a:rPr sz="3150" b="1" spc="85">
                <a:latin typeface="Apple Braille"/>
                <a:cs typeface="Lucida Sans Unicode"/>
              </a:rPr>
              <a:t>Albany</a:t>
            </a:r>
            <a:endParaRPr sz="3150" b="1" spc="225">
              <a:latin typeface="Apple Braill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31124" y="-7620"/>
            <a:ext cx="5577205" cy="10294620"/>
          </a:xfrm>
          <a:custGeom>
            <a:avLst/>
            <a:gdLst/>
            <a:ahLst/>
            <a:cxnLst/>
            <a:rect l="l" t="t" r="r" b="b"/>
            <a:pathLst>
              <a:path w="5577205" h="10294620">
                <a:moveTo>
                  <a:pt x="0" y="10293548"/>
                </a:moveTo>
                <a:lnTo>
                  <a:pt x="2929" y="0"/>
                </a:lnTo>
                <a:lnTo>
                  <a:pt x="301568" y="8337"/>
                </a:lnTo>
                <a:lnTo>
                  <a:pt x="359750" y="34355"/>
                </a:lnTo>
                <a:lnTo>
                  <a:pt x="399423" y="66008"/>
                </a:lnTo>
                <a:lnTo>
                  <a:pt x="444175" y="86020"/>
                </a:lnTo>
                <a:lnTo>
                  <a:pt x="830186" y="397755"/>
                </a:lnTo>
                <a:lnTo>
                  <a:pt x="862248" y="439917"/>
                </a:lnTo>
                <a:lnTo>
                  <a:pt x="899177" y="470343"/>
                </a:lnTo>
                <a:lnTo>
                  <a:pt x="930588" y="512213"/>
                </a:lnTo>
                <a:lnTo>
                  <a:pt x="966830" y="542331"/>
                </a:lnTo>
                <a:lnTo>
                  <a:pt x="1027819" y="625252"/>
                </a:lnTo>
                <a:lnTo>
                  <a:pt x="1062899" y="654851"/>
                </a:lnTo>
                <a:lnTo>
                  <a:pt x="1121403" y="736661"/>
                </a:lnTo>
                <a:lnTo>
                  <a:pt x="1178076" y="817652"/>
                </a:lnTo>
                <a:lnTo>
                  <a:pt x="1232774" y="897760"/>
                </a:lnTo>
                <a:lnTo>
                  <a:pt x="1254155" y="949057"/>
                </a:lnTo>
                <a:lnTo>
                  <a:pt x="1280174" y="988516"/>
                </a:lnTo>
                <a:lnTo>
                  <a:pt x="1305629" y="1027722"/>
                </a:lnTo>
                <a:lnTo>
                  <a:pt x="1325317" y="1078263"/>
                </a:lnTo>
                <a:lnTo>
                  <a:pt x="1350137" y="1117186"/>
                </a:lnTo>
                <a:lnTo>
                  <a:pt x="1368868" y="1167297"/>
                </a:lnTo>
                <a:lnTo>
                  <a:pt x="1386726" y="1217019"/>
                </a:lnTo>
                <a:lnTo>
                  <a:pt x="1403745" y="1266365"/>
                </a:lnTo>
                <a:lnTo>
                  <a:pt x="1425142" y="1303758"/>
                </a:lnTo>
                <a:lnTo>
                  <a:pt x="1440582" y="1352398"/>
                </a:lnTo>
                <a:lnTo>
                  <a:pt x="1455283" y="1400708"/>
                </a:lnTo>
                <a:lnTo>
                  <a:pt x="1469276" y="1448701"/>
                </a:lnTo>
                <a:lnTo>
                  <a:pt x="1482596" y="1496394"/>
                </a:lnTo>
                <a:lnTo>
                  <a:pt x="1495276" y="1543800"/>
                </a:lnTo>
                <a:lnTo>
                  <a:pt x="1502164" y="1602528"/>
                </a:lnTo>
                <a:lnTo>
                  <a:pt x="1513662" y="1649405"/>
                </a:lnTo>
                <a:lnTo>
                  <a:pt x="1524618" y="1696041"/>
                </a:lnTo>
                <a:lnTo>
                  <a:pt x="1535067" y="1742449"/>
                </a:lnTo>
                <a:lnTo>
                  <a:pt x="1539857" y="1800239"/>
                </a:lnTo>
                <a:lnTo>
                  <a:pt x="1549389" y="1846237"/>
                </a:lnTo>
                <a:lnTo>
                  <a:pt x="1558512" y="1892053"/>
                </a:lnTo>
                <a:lnTo>
                  <a:pt x="1562075" y="1949294"/>
                </a:lnTo>
                <a:lnTo>
                  <a:pt x="1570480" y="1994789"/>
                </a:lnTo>
                <a:lnTo>
                  <a:pt x="1578576" y="2040145"/>
                </a:lnTo>
                <a:lnTo>
                  <a:pt x="1581211" y="2096971"/>
                </a:lnTo>
                <a:lnTo>
                  <a:pt x="1588788" y="2142095"/>
                </a:lnTo>
                <a:lnTo>
                  <a:pt x="1591309" y="2198870"/>
                </a:lnTo>
                <a:lnTo>
                  <a:pt x="1598856" y="2243981"/>
                </a:lnTo>
                <a:lnTo>
                  <a:pt x="1601114" y="2300639"/>
                </a:lnTo>
                <a:lnTo>
                  <a:pt x="1610722" y="2402319"/>
                </a:lnTo>
                <a:lnTo>
                  <a:pt x="1618180" y="2447390"/>
                </a:lnTo>
                <a:lnTo>
                  <a:pt x="1620568" y="2504106"/>
                </a:lnTo>
                <a:lnTo>
                  <a:pt x="1628310" y="2549304"/>
                </a:lnTo>
                <a:lnTo>
                  <a:pt x="1631090" y="2606195"/>
                </a:lnTo>
                <a:lnTo>
                  <a:pt x="1639333" y="2651617"/>
                </a:lnTo>
                <a:lnTo>
                  <a:pt x="1642725" y="2708781"/>
                </a:lnTo>
                <a:lnTo>
                  <a:pt x="1651688" y="2754526"/>
                </a:lnTo>
                <a:lnTo>
                  <a:pt x="1661093" y="2800467"/>
                </a:lnTo>
                <a:lnTo>
                  <a:pt x="1665810" y="2858225"/>
                </a:lnTo>
                <a:lnTo>
                  <a:pt x="1676263" y="2904635"/>
                </a:lnTo>
                <a:lnTo>
                  <a:pt x="1682137" y="2962909"/>
                </a:lnTo>
                <a:lnTo>
                  <a:pt x="1693856" y="3009886"/>
                </a:lnTo>
                <a:lnTo>
                  <a:pt x="1706290" y="3057182"/>
                </a:lnTo>
                <a:lnTo>
                  <a:pt x="1719493" y="3104822"/>
                </a:lnTo>
                <a:lnTo>
                  <a:pt x="1733520" y="3152830"/>
                </a:lnTo>
                <a:lnTo>
                  <a:pt x="1748426" y="3201232"/>
                </a:lnTo>
                <a:lnTo>
                  <a:pt x="1780340" y="3298975"/>
                </a:lnTo>
                <a:lnTo>
                  <a:pt x="1797359" y="3348321"/>
                </a:lnTo>
                <a:lnTo>
                  <a:pt x="1815305" y="3398082"/>
                </a:lnTo>
                <a:lnTo>
                  <a:pt x="1834166" y="3448252"/>
                </a:lnTo>
                <a:lnTo>
                  <a:pt x="1859110" y="3487231"/>
                </a:lnTo>
                <a:lnTo>
                  <a:pt x="1879755" y="3538199"/>
                </a:lnTo>
                <a:lnTo>
                  <a:pt x="1906456" y="3577963"/>
                </a:lnTo>
                <a:lnTo>
                  <a:pt x="1934013" y="3618110"/>
                </a:lnTo>
                <a:lnTo>
                  <a:pt x="1957227" y="3670226"/>
                </a:lnTo>
                <a:lnTo>
                  <a:pt x="1986453" y="3711120"/>
                </a:lnTo>
                <a:lnTo>
                  <a:pt x="2016493" y="3752377"/>
                </a:lnTo>
                <a:lnTo>
                  <a:pt x="2052515" y="3782397"/>
                </a:lnTo>
                <a:lnTo>
                  <a:pt x="2084137" y="3824362"/>
                </a:lnTo>
                <a:lnTo>
                  <a:pt x="2121714" y="3855077"/>
                </a:lnTo>
                <a:lnTo>
                  <a:pt x="2154862" y="3897724"/>
                </a:lnTo>
                <a:lnTo>
                  <a:pt x="2274247" y="3992846"/>
                </a:lnTo>
                <a:lnTo>
                  <a:pt x="2320641" y="4013593"/>
                </a:lnTo>
                <a:lnTo>
                  <a:pt x="2360910" y="4045513"/>
                </a:lnTo>
                <a:lnTo>
                  <a:pt x="5339837" y="5377625"/>
                </a:lnTo>
                <a:lnTo>
                  <a:pt x="5353943" y="5397845"/>
                </a:lnTo>
                <a:lnTo>
                  <a:pt x="5376113" y="5449495"/>
                </a:lnTo>
                <a:lnTo>
                  <a:pt x="5397426" y="5500762"/>
                </a:lnTo>
                <a:lnTo>
                  <a:pt x="5414393" y="5550085"/>
                </a:lnTo>
                <a:lnTo>
                  <a:pt x="5435780" y="5587472"/>
                </a:lnTo>
                <a:lnTo>
                  <a:pt x="5451216" y="5636111"/>
                </a:lnTo>
                <a:lnTo>
                  <a:pt x="5465885" y="5684406"/>
                </a:lnTo>
                <a:lnTo>
                  <a:pt x="5479783" y="5732358"/>
                </a:lnTo>
                <a:lnTo>
                  <a:pt x="5492909" y="5779963"/>
                </a:lnTo>
                <a:lnTo>
                  <a:pt x="5505262" y="5827223"/>
                </a:lnTo>
                <a:lnTo>
                  <a:pt x="5516839" y="5874136"/>
                </a:lnTo>
                <a:lnTo>
                  <a:pt x="5527637" y="5920701"/>
                </a:lnTo>
                <a:lnTo>
                  <a:pt x="5537656" y="5966917"/>
                </a:lnTo>
                <a:lnTo>
                  <a:pt x="5546893" y="6012783"/>
                </a:lnTo>
                <a:lnTo>
                  <a:pt x="5555346" y="6058299"/>
                </a:lnTo>
                <a:lnTo>
                  <a:pt x="5557829" y="6115057"/>
                </a:lnTo>
                <a:lnTo>
                  <a:pt x="5564708" y="6159869"/>
                </a:lnTo>
                <a:lnTo>
                  <a:pt x="5570798" y="6204328"/>
                </a:lnTo>
                <a:lnTo>
                  <a:pt x="5570911" y="6260027"/>
                </a:lnTo>
                <a:lnTo>
                  <a:pt x="5575414" y="6303777"/>
                </a:lnTo>
                <a:lnTo>
                  <a:pt x="5573938" y="6358764"/>
                </a:lnTo>
                <a:lnTo>
                  <a:pt x="5576848" y="6401802"/>
                </a:lnTo>
                <a:lnTo>
                  <a:pt x="5573774" y="6456075"/>
                </a:lnTo>
                <a:lnTo>
                  <a:pt x="5575082" y="6498396"/>
                </a:lnTo>
                <a:lnTo>
                  <a:pt x="5570403" y="6551951"/>
                </a:lnTo>
                <a:lnTo>
                  <a:pt x="5564917" y="6605146"/>
                </a:lnTo>
                <a:lnTo>
                  <a:pt x="5563808" y="6646386"/>
                </a:lnTo>
                <a:lnTo>
                  <a:pt x="5556705" y="6698858"/>
                </a:lnTo>
                <a:lnTo>
                  <a:pt x="5548791" y="6750966"/>
                </a:lnTo>
                <a:lnTo>
                  <a:pt x="5545247" y="6791117"/>
                </a:lnTo>
                <a:lnTo>
                  <a:pt x="5535702" y="6842497"/>
                </a:lnTo>
                <a:lnTo>
                  <a:pt x="5525341" y="6893512"/>
                </a:lnTo>
                <a:lnTo>
                  <a:pt x="5514159" y="6944159"/>
                </a:lnTo>
                <a:lnTo>
                  <a:pt x="5507340" y="6982846"/>
                </a:lnTo>
                <a:lnTo>
                  <a:pt x="5494513" y="7032758"/>
                </a:lnTo>
                <a:lnTo>
                  <a:pt x="5480861" y="7082301"/>
                </a:lnTo>
                <a:lnTo>
                  <a:pt x="5466380" y="7131473"/>
                </a:lnTo>
                <a:lnTo>
                  <a:pt x="5451070" y="7180275"/>
                </a:lnTo>
                <a:lnTo>
                  <a:pt x="5440113" y="7217111"/>
                </a:lnTo>
                <a:lnTo>
                  <a:pt x="5423138" y="7265168"/>
                </a:lnTo>
                <a:lnTo>
                  <a:pt x="5405327" y="7312851"/>
                </a:lnTo>
                <a:lnTo>
                  <a:pt x="5386679" y="7360160"/>
                </a:lnTo>
                <a:lnTo>
                  <a:pt x="5367191" y="7407093"/>
                </a:lnTo>
                <a:lnTo>
                  <a:pt x="5346861" y="7453650"/>
                </a:lnTo>
                <a:lnTo>
                  <a:pt x="5330873" y="7488236"/>
                </a:lnTo>
                <a:lnTo>
                  <a:pt x="5308854" y="7534038"/>
                </a:lnTo>
                <a:lnTo>
                  <a:pt x="5285881" y="7579413"/>
                </a:lnTo>
                <a:lnTo>
                  <a:pt x="5262100" y="7624426"/>
                </a:lnTo>
                <a:lnTo>
                  <a:pt x="5237587" y="7669113"/>
                </a:lnTo>
                <a:lnTo>
                  <a:pt x="5212422" y="7713507"/>
                </a:lnTo>
                <a:lnTo>
                  <a:pt x="5186680" y="7757644"/>
                </a:lnTo>
                <a:lnTo>
                  <a:pt x="5160440" y="7801557"/>
                </a:lnTo>
                <a:lnTo>
                  <a:pt x="5133779" y="7845283"/>
                </a:lnTo>
                <a:lnTo>
                  <a:pt x="5106774" y="7888855"/>
                </a:lnTo>
                <a:lnTo>
                  <a:pt x="5079504" y="7932308"/>
                </a:lnTo>
                <a:lnTo>
                  <a:pt x="5052045" y="7975677"/>
                </a:lnTo>
                <a:lnTo>
                  <a:pt x="5024475" y="8018996"/>
                </a:lnTo>
                <a:lnTo>
                  <a:pt x="4996872" y="8062301"/>
                </a:lnTo>
                <a:lnTo>
                  <a:pt x="4969313" y="8105625"/>
                </a:lnTo>
                <a:lnTo>
                  <a:pt x="4941876" y="8149003"/>
                </a:lnTo>
                <a:lnTo>
                  <a:pt x="4914638" y="8192471"/>
                </a:lnTo>
                <a:lnTo>
                  <a:pt x="4882492" y="8247656"/>
                </a:lnTo>
                <a:lnTo>
                  <a:pt x="4855884" y="8291405"/>
                </a:lnTo>
                <a:lnTo>
                  <a:pt x="4829709" y="8335348"/>
                </a:lnTo>
                <a:lnTo>
                  <a:pt x="4804042" y="8379518"/>
                </a:lnTo>
                <a:lnTo>
                  <a:pt x="4778962" y="8423951"/>
                </a:lnTo>
                <a:lnTo>
                  <a:pt x="4754547" y="8468681"/>
                </a:lnTo>
                <a:lnTo>
                  <a:pt x="4730435" y="8513547"/>
                </a:lnTo>
                <a:lnTo>
                  <a:pt x="4707502" y="8558939"/>
                </a:lnTo>
                <a:lnTo>
                  <a:pt x="4690931" y="8593265"/>
                </a:lnTo>
                <a:lnTo>
                  <a:pt x="4670355" y="8639712"/>
                </a:lnTo>
                <a:lnTo>
                  <a:pt x="4650957" y="8686685"/>
                </a:lnTo>
                <a:lnTo>
                  <a:pt x="4632738" y="8734186"/>
                </a:lnTo>
                <a:lnTo>
                  <a:pt x="4615696" y="8782213"/>
                </a:lnTo>
                <a:lnTo>
                  <a:pt x="4599834" y="8830768"/>
                </a:lnTo>
                <a:lnTo>
                  <a:pt x="4585150" y="8879849"/>
                </a:lnTo>
                <a:lnTo>
                  <a:pt x="4571644" y="8929458"/>
                </a:lnTo>
                <a:lnTo>
                  <a:pt x="4559317" y="8979593"/>
                </a:lnTo>
                <a:lnTo>
                  <a:pt x="4548851" y="9030561"/>
                </a:lnTo>
                <a:lnTo>
                  <a:pt x="4544924" y="9070541"/>
                </a:lnTo>
                <a:lnTo>
                  <a:pt x="4537086" y="9122684"/>
                </a:lnTo>
                <a:lnTo>
                  <a:pt x="4530443" y="9175361"/>
                </a:lnTo>
                <a:lnTo>
                  <a:pt x="4524917" y="9228538"/>
                </a:lnTo>
                <a:lnTo>
                  <a:pt x="4525612" y="9270584"/>
                </a:lnTo>
                <a:lnTo>
                  <a:pt x="4522081" y="9324653"/>
                </a:lnTo>
                <a:lnTo>
                  <a:pt x="4524613" y="9367522"/>
                </a:lnTo>
                <a:lnTo>
                  <a:pt x="4522761" y="9422341"/>
                </a:lnTo>
                <a:lnTo>
                  <a:pt x="4521630" y="9477483"/>
                </a:lnTo>
                <a:lnTo>
                  <a:pt x="4526326" y="9521319"/>
                </a:lnTo>
                <a:lnTo>
                  <a:pt x="4526400" y="9577000"/>
                </a:lnTo>
                <a:lnTo>
                  <a:pt x="4532084" y="9621278"/>
                </a:lnTo>
                <a:lnTo>
                  <a:pt x="4538226" y="9665760"/>
                </a:lnTo>
                <a:lnTo>
                  <a:pt x="4539592" y="9722019"/>
                </a:lnTo>
                <a:lnTo>
                  <a:pt x="4546501" y="9766844"/>
                </a:lnTo>
                <a:lnTo>
                  <a:pt x="4548533" y="9823401"/>
                </a:lnTo>
                <a:lnTo>
                  <a:pt x="4556007" y="9868479"/>
                </a:lnTo>
                <a:lnTo>
                  <a:pt x="4563690" y="9913651"/>
                </a:lnTo>
                <a:lnTo>
                  <a:pt x="4566345" y="9970486"/>
                </a:lnTo>
                <a:lnTo>
                  <a:pt x="4574292" y="10015776"/>
                </a:lnTo>
                <a:lnTo>
                  <a:pt x="4585125" y="10118004"/>
                </a:lnTo>
                <a:lnTo>
                  <a:pt x="4600971" y="10208562"/>
                </a:lnTo>
                <a:lnTo>
                  <a:pt x="4603521" y="10265350"/>
                </a:lnTo>
                <a:lnTo>
                  <a:pt x="4606403" y="10294462"/>
                </a:lnTo>
                <a:lnTo>
                  <a:pt x="0" y="10293548"/>
                </a:lnTo>
                <a:close/>
              </a:path>
              <a:path w="5577205" h="10294620">
                <a:moveTo>
                  <a:pt x="4494194" y="4526464"/>
                </a:moveTo>
                <a:lnTo>
                  <a:pt x="4246892" y="4415876"/>
                </a:lnTo>
                <a:lnTo>
                  <a:pt x="4301477" y="4426374"/>
                </a:lnTo>
                <a:lnTo>
                  <a:pt x="4449961" y="4492773"/>
                </a:lnTo>
                <a:lnTo>
                  <a:pt x="4494194" y="4526464"/>
                </a:lnTo>
                <a:close/>
              </a:path>
              <a:path w="5577205" h="10294620">
                <a:moveTo>
                  <a:pt x="5339837" y="5377625"/>
                </a:moveTo>
                <a:lnTo>
                  <a:pt x="2496020" y="4105931"/>
                </a:lnTo>
                <a:lnTo>
                  <a:pt x="2545833" y="4114294"/>
                </a:lnTo>
                <a:lnTo>
                  <a:pt x="2590263" y="4134162"/>
                </a:lnTo>
                <a:lnTo>
                  <a:pt x="2688909" y="4150451"/>
                </a:lnTo>
                <a:lnTo>
                  <a:pt x="2732762" y="4170061"/>
                </a:lnTo>
                <a:lnTo>
                  <a:pt x="2830282" y="4185846"/>
                </a:lnTo>
                <a:lnTo>
                  <a:pt x="2883955" y="4182023"/>
                </a:lnTo>
                <a:lnTo>
                  <a:pt x="3028370" y="4204866"/>
                </a:lnTo>
                <a:lnTo>
                  <a:pt x="3081353" y="4200735"/>
                </a:lnTo>
                <a:lnTo>
                  <a:pt x="3176460" y="4215441"/>
                </a:lnTo>
                <a:lnTo>
                  <a:pt x="3228958" y="4211094"/>
                </a:lnTo>
                <a:lnTo>
                  <a:pt x="3276117" y="4218270"/>
                </a:lnTo>
                <a:lnTo>
                  <a:pt x="3328308" y="4213785"/>
                </a:lnTo>
                <a:lnTo>
                  <a:pt x="3423417" y="4228492"/>
                </a:lnTo>
                <a:lnTo>
                  <a:pt x="3476888" y="4224579"/>
                </a:lnTo>
                <a:lnTo>
                  <a:pt x="3866010" y="4287290"/>
                </a:lnTo>
                <a:lnTo>
                  <a:pt x="3910018" y="4306969"/>
                </a:lnTo>
                <a:lnTo>
                  <a:pt x="4008916" y="4323371"/>
                </a:lnTo>
                <a:lnTo>
                  <a:pt x="4143191" y="4383416"/>
                </a:lnTo>
                <a:lnTo>
                  <a:pt x="4197586" y="4393828"/>
                </a:lnTo>
                <a:lnTo>
                  <a:pt x="4592802" y="4570560"/>
                </a:lnTo>
                <a:lnTo>
                  <a:pt x="4680329" y="4637524"/>
                </a:lnTo>
                <a:lnTo>
                  <a:pt x="4728982" y="4659281"/>
                </a:lnTo>
                <a:lnTo>
                  <a:pt x="4815041" y="4725588"/>
                </a:lnTo>
                <a:lnTo>
                  <a:pt x="4852377" y="4770108"/>
                </a:lnTo>
                <a:lnTo>
                  <a:pt x="4936327" y="4835473"/>
                </a:lnTo>
                <a:lnTo>
                  <a:pt x="4972434" y="4879443"/>
                </a:lnTo>
                <a:lnTo>
                  <a:pt x="5013246" y="4911605"/>
                </a:lnTo>
                <a:lnTo>
                  <a:pt x="5082996" y="4998444"/>
                </a:lnTo>
                <a:lnTo>
                  <a:pt x="5150360" y="5084216"/>
                </a:lnTo>
                <a:lnTo>
                  <a:pt x="5215209" y="5168863"/>
                </a:lnTo>
                <a:lnTo>
                  <a:pt x="5246556" y="5210704"/>
                </a:lnTo>
                <a:lnTo>
                  <a:pt x="5271979" y="5263809"/>
                </a:lnTo>
                <a:lnTo>
                  <a:pt x="5301846" y="5304989"/>
                </a:lnTo>
                <a:lnTo>
                  <a:pt x="5325731" y="5357405"/>
                </a:lnTo>
                <a:lnTo>
                  <a:pt x="5339837" y="5377625"/>
                </a:lnTo>
                <a:close/>
              </a:path>
            </a:pathLst>
          </a:custGeom>
          <a:solidFill>
            <a:srgbClr val="F7E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87400" y="5600700"/>
            <a:ext cx="3352800" cy="319827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24687" rIns="0" bIns="0" rtlCol="0">
            <a:spAutoFit/>
          </a:bodyPr>
          <a:lstStyle/>
          <a:p>
            <a:pPr marL="1627505">
              <a:lnSpc>
                <a:spcPct val="100000"/>
              </a:lnSpc>
              <a:spcBef>
                <a:spcPts val="100"/>
              </a:spcBef>
            </a:pPr>
            <a:r>
              <a:rPr sz="6800" b="1" spc="245">
                <a:solidFill>
                  <a:srgbClr val="281B17"/>
                </a:solidFill>
                <a:latin typeface="Apple Braille" pitchFamily="2" charset="0"/>
                <a:cs typeface="Arial"/>
              </a:rPr>
              <a:t>S</a:t>
            </a:r>
            <a:r>
              <a:rPr lang="en-US" sz="6800" b="1" spc="245">
                <a:solidFill>
                  <a:srgbClr val="281B17"/>
                </a:solidFill>
                <a:latin typeface="Apple Braille" pitchFamily="2" charset="0"/>
                <a:cs typeface="Arial"/>
              </a:rPr>
              <a:t>takeh</a:t>
            </a:r>
            <a:r>
              <a:rPr sz="6800" b="1" spc="85">
                <a:solidFill>
                  <a:srgbClr val="281B17"/>
                </a:solidFill>
                <a:latin typeface="Apple Braille" pitchFamily="2" charset="0"/>
                <a:cs typeface="Arial"/>
              </a:rPr>
              <a:t>older</a:t>
            </a:r>
            <a:r>
              <a:rPr sz="6800" b="1" spc="-385">
                <a:solidFill>
                  <a:srgbClr val="281B17"/>
                </a:solidFill>
                <a:latin typeface="Apple Braille" pitchFamily="2" charset="0"/>
                <a:cs typeface="Arial"/>
              </a:rPr>
              <a:t> </a:t>
            </a:r>
            <a:r>
              <a:rPr lang="en-US" sz="6800" b="1" spc="-10">
                <a:solidFill>
                  <a:srgbClr val="281B17"/>
                </a:solidFill>
                <a:latin typeface="Apple Braille" pitchFamily="2" charset="0"/>
                <a:cs typeface="Arial"/>
              </a:rPr>
              <a:t>A</a:t>
            </a:r>
            <a:r>
              <a:rPr sz="6800" b="1" spc="-10">
                <a:solidFill>
                  <a:srgbClr val="281B17"/>
                </a:solidFill>
                <a:latin typeface="Apple Braille" pitchFamily="2" charset="0"/>
                <a:cs typeface="Arial"/>
              </a:rPr>
              <a:t>nalysis</a:t>
            </a:r>
            <a:endParaRPr sz="6800">
              <a:latin typeface="Apple Braille" pitchFamily="2" charset="0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506200" y="506180"/>
            <a:ext cx="2700655" cy="1706880"/>
          </a:xfrm>
          <a:custGeom>
            <a:avLst/>
            <a:gdLst/>
            <a:ahLst/>
            <a:cxnLst/>
            <a:rect l="l" t="t" r="r" b="b"/>
            <a:pathLst>
              <a:path w="2700654" h="1706879">
                <a:moveTo>
                  <a:pt x="1918753" y="1018407"/>
                </a:moveTo>
                <a:lnTo>
                  <a:pt x="1980894" y="715745"/>
                </a:lnTo>
                <a:lnTo>
                  <a:pt x="1956866" y="769630"/>
                </a:lnTo>
                <a:lnTo>
                  <a:pt x="1932812" y="886783"/>
                </a:lnTo>
                <a:lnTo>
                  <a:pt x="1888174" y="914756"/>
                </a:lnTo>
                <a:lnTo>
                  <a:pt x="1843262" y="944065"/>
                </a:lnTo>
                <a:lnTo>
                  <a:pt x="1785635" y="972157"/>
                </a:lnTo>
                <a:lnTo>
                  <a:pt x="1752614" y="1006694"/>
                </a:lnTo>
                <a:lnTo>
                  <a:pt x="1737421" y="1017545"/>
                </a:lnTo>
                <a:lnTo>
                  <a:pt x="1678305" y="1052887"/>
                </a:lnTo>
                <a:lnTo>
                  <a:pt x="1631999" y="1088983"/>
                </a:lnTo>
                <a:lnTo>
                  <a:pt x="1586060" y="1123292"/>
                </a:lnTo>
                <a:lnTo>
                  <a:pt x="1540485" y="1155831"/>
                </a:lnTo>
                <a:lnTo>
                  <a:pt x="1495270" y="1186615"/>
                </a:lnTo>
                <a:lnTo>
                  <a:pt x="1450411" y="1215659"/>
                </a:lnTo>
                <a:lnTo>
                  <a:pt x="1418348" y="1245534"/>
                </a:lnTo>
                <a:lnTo>
                  <a:pt x="1374194" y="1271146"/>
                </a:lnTo>
                <a:lnTo>
                  <a:pt x="1330389" y="1295066"/>
                </a:lnTo>
                <a:lnTo>
                  <a:pt x="1299368" y="1319862"/>
                </a:lnTo>
                <a:lnTo>
                  <a:pt x="1256247" y="1340442"/>
                </a:lnTo>
                <a:lnTo>
                  <a:pt x="1225906" y="1361931"/>
                </a:lnTo>
                <a:lnTo>
                  <a:pt x="1183458" y="1379234"/>
                </a:lnTo>
                <a:lnTo>
                  <a:pt x="1141342" y="1394923"/>
                </a:lnTo>
                <a:lnTo>
                  <a:pt x="1111996" y="1411566"/>
                </a:lnTo>
                <a:lnTo>
                  <a:pt x="1070533" y="1424070"/>
                </a:lnTo>
                <a:lnTo>
                  <a:pt x="1029393" y="1435007"/>
                </a:lnTo>
                <a:lnTo>
                  <a:pt x="988572" y="1444390"/>
                </a:lnTo>
                <a:lnTo>
                  <a:pt x="948066" y="1452235"/>
                </a:lnTo>
                <a:lnTo>
                  <a:pt x="907873" y="1458559"/>
                </a:lnTo>
                <a:lnTo>
                  <a:pt x="867989" y="1463377"/>
                </a:lnTo>
                <a:lnTo>
                  <a:pt x="828412" y="1466703"/>
                </a:lnTo>
                <a:lnTo>
                  <a:pt x="789137" y="1468554"/>
                </a:lnTo>
                <a:lnTo>
                  <a:pt x="737721" y="1466391"/>
                </a:lnTo>
                <a:lnTo>
                  <a:pt x="686602" y="1462784"/>
                </a:lnTo>
                <a:lnTo>
                  <a:pt x="648217" y="1460303"/>
                </a:lnTo>
                <a:lnTo>
                  <a:pt x="597681" y="1453853"/>
                </a:lnTo>
                <a:lnTo>
                  <a:pt x="534992" y="1443453"/>
                </a:lnTo>
                <a:lnTo>
                  <a:pt x="485027" y="1434224"/>
                </a:lnTo>
                <a:lnTo>
                  <a:pt x="435343" y="1423628"/>
                </a:lnTo>
                <a:lnTo>
                  <a:pt x="373496" y="1409128"/>
                </a:lnTo>
                <a:lnTo>
                  <a:pt x="311923" y="1393291"/>
                </a:lnTo>
                <a:lnTo>
                  <a:pt x="356657" y="1175408"/>
                </a:lnTo>
                <a:lnTo>
                  <a:pt x="345374" y="1167216"/>
                </a:lnTo>
                <a:lnTo>
                  <a:pt x="333131" y="1163700"/>
                </a:lnTo>
                <a:lnTo>
                  <a:pt x="320323" y="1162939"/>
                </a:lnTo>
                <a:lnTo>
                  <a:pt x="319788" y="1165542"/>
                </a:lnTo>
                <a:lnTo>
                  <a:pt x="306463" y="1167299"/>
                </a:lnTo>
                <a:lnTo>
                  <a:pt x="12408" y="1336579"/>
                </a:lnTo>
                <a:lnTo>
                  <a:pt x="0" y="1397017"/>
                </a:lnTo>
                <a:lnTo>
                  <a:pt x="172216" y="1694859"/>
                </a:lnTo>
                <a:lnTo>
                  <a:pt x="195764" y="1706459"/>
                </a:lnTo>
                <a:lnTo>
                  <a:pt x="195818" y="1706198"/>
                </a:lnTo>
                <a:lnTo>
                  <a:pt x="209141" y="1704454"/>
                </a:lnTo>
                <a:lnTo>
                  <a:pt x="222336" y="1703334"/>
                </a:lnTo>
                <a:lnTo>
                  <a:pt x="225671" y="1687090"/>
                </a:lnTo>
                <a:lnTo>
                  <a:pt x="278347" y="1493676"/>
                </a:lnTo>
                <a:lnTo>
                  <a:pt x="339931" y="1509461"/>
                </a:lnTo>
                <a:lnTo>
                  <a:pt x="401775" y="1523977"/>
                </a:lnTo>
                <a:lnTo>
                  <a:pt x="451443" y="1534652"/>
                </a:lnTo>
                <a:lnTo>
                  <a:pt x="513818" y="1546580"/>
                </a:lnTo>
                <a:lnTo>
                  <a:pt x="564024" y="1554635"/>
                </a:lnTo>
                <a:lnTo>
                  <a:pt x="614504" y="1561354"/>
                </a:lnTo>
                <a:lnTo>
                  <a:pt x="665262" y="1566722"/>
                </a:lnTo>
                <a:lnTo>
                  <a:pt x="716300" y="1570722"/>
                </a:lnTo>
                <a:lnTo>
                  <a:pt x="767623" y="1573338"/>
                </a:lnTo>
                <a:lnTo>
                  <a:pt x="806793" y="1571999"/>
                </a:lnTo>
                <a:lnTo>
                  <a:pt x="846254" y="1569242"/>
                </a:lnTo>
                <a:lnTo>
                  <a:pt x="898449" y="1567605"/>
                </a:lnTo>
                <a:lnTo>
                  <a:pt x="938502" y="1561965"/>
                </a:lnTo>
                <a:lnTo>
                  <a:pt x="978856" y="1554857"/>
                </a:lnTo>
                <a:lnTo>
                  <a:pt x="1019515" y="1546267"/>
                </a:lnTo>
                <a:lnTo>
                  <a:pt x="1060481" y="1536177"/>
                </a:lnTo>
                <a:lnTo>
                  <a:pt x="1101759" y="1524571"/>
                </a:lnTo>
                <a:lnTo>
                  <a:pt x="1143539" y="1510517"/>
                </a:lnTo>
                <a:lnTo>
                  <a:pt x="1185654" y="1494833"/>
                </a:lnTo>
                <a:lnTo>
                  <a:pt x="1228103" y="1477521"/>
                </a:lnTo>
                <a:lnTo>
                  <a:pt x="1258446" y="1456025"/>
                </a:lnTo>
                <a:lnTo>
                  <a:pt x="1301565" y="1435454"/>
                </a:lnTo>
                <a:lnTo>
                  <a:pt x="1345018" y="1413253"/>
                </a:lnTo>
                <a:lnTo>
                  <a:pt x="1388805" y="1389424"/>
                </a:lnTo>
                <a:lnTo>
                  <a:pt x="1432927" y="1363966"/>
                </a:lnTo>
                <a:lnTo>
                  <a:pt x="1464942" y="1334324"/>
                </a:lnTo>
                <a:lnTo>
                  <a:pt x="1509733" y="1305607"/>
                </a:lnTo>
                <a:lnTo>
                  <a:pt x="1554859" y="1275261"/>
                </a:lnTo>
                <a:lnTo>
                  <a:pt x="1600318" y="1243285"/>
                </a:lnTo>
                <a:lnTo>
                  <a:pt x="1646113" y="1209681"/>
                </a:lnTo>
                <a:lnTo>
                  <a:pt x="1692241" y="1174447"/>
                </a:lnTo>
                <a:lnTo>
                  <a:pt x="1738705" y="1137584"/>
                </a:lnTo>
                <a:lnTo>
                  <a:pt x="1797943" y="1101647"/>
                </a:lnTo>
                <a:lnTo>
                  <a:pt x="1813089" y="1091022"/>
                </a:lnTo>
                <a:lnTo>
                  <a:pt x="1830445" y="1069638"/>
                </a:lnTo>
                <a:lnTo>
                  <a:pt x="1860061" y="1051684"/>
                </a:lnTo>
                <a:lnTo>
                  <a:pt x="1889497" y="1034607"/>
                </a:lnTo>
                <a:lnTo>
                  <a:pt x="1918753" y="1018407"/>
                </a:lnTo>
                <a:close/>
              </a:path>
              <a:path w="2700654" h="1706879">
                <a:moveTo>
                  <a:pt x="363370" y="1205861"/>
                </a:moveTo>
                <a:lnTo>
                  <a:pt x="364701" y="1199379"/>
                </a:lnTo>
                <a:lnTo>
                  <a:pt x="353500" y="1190789"/>
                </a:lnTo>
                <a:lnTo>
                  <a:pt x="311923" y="1393291"/>
                </a:lnTo>
                <a:lnTo>
                  <a:pt x="363370" y="1205861"/>
                </a:lnTo>
                <a:close/>
              </a:path>
              <a:path w="2700654" h="1706879">
                <a:moveTo>
                  <a:pt x="2534577" y="102837"/>
                </a:moveTo>
                <a:lnTo>
                  <a:pt x="2551393" y="20932"/>
                </a:lnTo>
                <a:lnTo>
                  <a:pt x="2539361" y="16386"/>
                </a:lnTo>
                <a:lnTo>
                  <a:pt x="2540363" y="11507"/>
                </a:lnTo>
                <a:lnTo>
                  <a:pt x="2528386" y="6697"/>
                </a:lnTo>
                <a:lnTo>
                  <a:pt x="2528551" y="5890"/>
                </a:lnTo>
                <a:lnTo>
                  <a:pt x="2516311" y="2363"/>
                </a:lnTo>
                <a:lnTo>
                  <a:pt x="2516343" y="2206"/>
                </a:lnTo>
                <a:lnTo>
                  <a:pt x="2503831" y="0"/>
                </a:lnTo>
                <a:lnTo>
                  <a:pt x="2503389" y="2154"/>
                </a:lnTo>
                <a:lnTo>
                  <a:pt x="2490715" y="738"/>
                </a:lnTo>
                <a:lnTo>
                  <a:pt x="2489764" y="5367"/>
                </a:lnTo>
                <a:lnTo>
                  <a:pt x="2476496" y="6842"/>
                </a:lnTo>
                <a:lnTo>
                  <a:pt x="2475518" y="11605"/>
                </a:lnTo>
                <a:lnTo>
                  <a:pt x="2461649" y="16009"/>
                </a:lnTo>
                <a:lnTo>
                  <a:pt x="2445729" y="30403"/>
                </a:lnTo>
                <a:lnTo>
                  <a:pt x="2427844" y="54366"/>
                </a:lnTo>
                <a:lnTo>
                  <a:pt x="2383200" y="82371"/>
                </a:lnTo>
                <a:lnTo>
                  <a:pt x="2349203" y="121660"/>
                </a:lnTo>
                <a:lnTo>
                  <a:pt x="2301059" y="166706"/>
                </a:lnTo>
                <a:lnTo>
                  <a:pt x="2263736" y="222198"/>
                </a:lnTo>
                <a:lnTo>
                  <a:pt x="2212438" y="282608"/>
                </a:lnTo>
                <a:lnTo>
                  <a:pt x="2180141" y="313621"/>
                </a:lnTo>
                <a:lnTo>
                  <a:pt x="2159771" y="349688"/>
                </a:lnTo>
                <a:lnTo>
                  <a:pt x="2138909" y="388151"/>
                </a:lnTo>
                <a:lnTo>
                  <a:pt x="2105136" y="426353"/>
                </a:lnTo>
                <a:lnTo>
                  <a:pt x="2083354" y="469297"/>
                </a:lnTo>
                <a:lnTo>
                  <a:pt x="2061144" y="514324"/>
                </a:lnTo>
                <a:lnTo>
                  <a:pt x="2038528" y="561331"/>
                </a:lnTo>
                <a:lnTo>
                  <a:pt x="1992161" y="660869"/>
                </a:lnTo>
                <a:lnTo>
                  <a:pt x="1917046" y="1026721"/>
                </a:lnTo>
                <a:lnTo>
                  <a:pt x="1918371" y="1083415"/>
                </a:lnTo>
                <a:lnTo>
                  <a:pt x="1920295" y="1137190"/>
                </a:lnTo>
                <a:lnTo>
                  <a:pt x="1922849" y="1187897"/>
                </a:lnTo>
                <a:lnTo>
                  <a:pt x="1926064" y="1235385"/>
                </a:lnTo>
                <a:lnTo>
                  <a:pt x="1942411" y="1282057"/>
                </a:lnTo>
                <a:lnTo>
                  <a:pt x="1950946" y="1303633"/>
                </a:lnTo>
                <a:lnTo>
                  <a:pt x="2048350" y="829221"/>
                </a:lnTo>
                <a:lnTo>
                  <a:pt x="2072188" y="776265"/>
                </a:lnTo>
                <a:lnTo>
                  <a:pt x="2083276" y="722261"/>
                </a:lnTo>
                <a:lnTo>
                  <a:pt x="2129310" y="624343"/>
                </a:lnTo>
                <a:lnTo>
                  <a:pt x="2151768" y="578105"/>
                </a:lnTo>
                <a:lnTo>
                  <a:pt x="2173822" y="533837"/>
                </a:lnTo>
                <a:lnTo>
                  <a:pt x="2195448" y="491652"/>
                </a:lnTo>
                <a:lnTo>
                  <a:pt x="2216623" y="451668"/>
                </a:lnTo>
                <a:lnTo>
                  <a:pt x="2237322" y="413998"/>
                </a:lnTo>
                <a:lnTo>
                  <a:pt x="2269962" y="381313"/>
                </a:lnTo>
                <a:lnTo>
                  <a:pt x="2289640" y="348620"/>
                </a:lnTo>
                <a:lnTo>
                  <a:pt x="2341834" y="283845"/>
                </a:lnTo>
                <a:lnTo>
                  <a:pt x="2392169" y="228124"/>
                </a:lnTo>
                <a:lnTo>
                  <a:pt x="2440494" y="182192"/>
                </a:lnTo>
                <a:lnTo>
                  <a:pt x="2474218" y="144233"/>
                </a:lnTo>
                <a:lnTo>
                  <a:pt x="2505629" y="117536"/>
                </a:lnTo>
                <a:lnTo>
                  <a:pt x="2534577" y="102837"/>
                </a:lnTo>
                <a:close/>
              </a:path>
              <a:path w="2700654" h="1706879">
                <a:moveTo>
                  <a:pt x="2673840" y="1318932"/>
                </a:moveTo>
                <a:lnTo>
                  <a:pt x="2700359" y="1189770"/>
                </a:lnTo>
                <a:lnTo>
                  <a:pt x="2698030" y="1137968"/>
                </a:lnTo>
                <a:lnTo>
                  <a:pt x="2695094" y="1089124"/>
                </a:lnTo>
                <a:lnTo>
                  <a:pt x="2691495" y="1043505"/>
                </a:lnTo>
                <a:lnTo>
                  <a:pt x="2674739" y="998824"/>
                </a:lnTo>
                <a:lnTo>
                  <a:pt x="2657211" y="957904"/>
                </a:lnTo>
                <a:lnTo>
                  <a:pt x="2638856" y="921011"/>
                </a:lnTo>
                <a:lnTo>
                  <a:pt x="2607178" y="885859"/>
                </a:lnTo>
                <a:lnTo>
                  <a:pt x="2574564" y="855269"/>
                </a:lnTo>
                <a:lnTo>
                  <a:pt x="2540958" y="829508"/>
                </a:lnTo>
                <a:lnTo>
                  <a:pt x="2506288" y="808934"/>
                </a:lnTo>
                <a:lnTo>
                  <a:pt x="2458061" y="791240"/>
                </a:lnTo>
                <a:lnTo>
                  <a:pt x="2408721" y="778968"/>
                </a:lnTo>
                <a:lnTo>
                  <a:pt x="2358271" y="772102"/>
                </a:lnTo>
                <a:lnTo>
                  <a:pt x="2306714" y="770626"/>
                </a:lnTo>
                <a:lnTo>
                  <a:pt x="2254054" y="774528"/>
                </a:lnTo>
                <a:lnTo>
                  <a:pt x="2200292" y="783790"/>
                </a:lnTo>
                <a:lnTo>
                  <a:pt x="2159682" y="792147"/>
                </a:lnTo>
                <a:lnTo>
                  <a:pt x="2131188" y="804633"/>
                </a:lnTo>
                <a:lnTo>
                  <a:pt x="2089931" y="816139"/>
                </a:lnTo>
                <a:lnTo>
                  <a:pt x="2048350" y="829221"/>
                </a:lnTo>
                <a:lnTo>
                  <a:pt x="2022617" y="954557"/>
                </a:lnTo>
                <a:lnTo>
                  <a:pt x="2078592" y="934512"/>
                </a:lnTo>
                <a:lnTo>
                  <a:pt x="2121557" y="914685"/>
                </a:lnTo>
                <a:lnTo>
                  <a:pt x="2176394" y="900187"/>
                </a:lnTo>
                <a:lnTo>
                  <a:pt x="2218220" y="885907"/>
                </a:lnTo>
                <a:lnTo>
                  <a:pt x="2284669" y="877997"/>
                </a:lnTo>
                <a:lnTo>
                  <a:pt x="2337006" y="875672"/>
                </a:lnTo>
                <a:lnTo>
                  <a:pt x="2400106" y="884075"/>
                </a:lnTo>
                <a:lnTo>
                  <a:pt x="2449079" y="898134"/>
                </a:lnTo>
                <a:lnTo>
                  <a:pt x="2483919" y="917884"/>
                </a:lnTo>
                <a:lnTo>
                  <a:pt x="2517197" y="945239"/>
                </a:lnTo>
                <a:lnTo>
                  <a:pt x="2549018" y="979691"/>
                </a:lnTo>
                <a:lnTo>
                  <a:pt x="2567032" y="1018244"/>
                </a:lnTo>
                <a:lnTo>
                  <a:pt x="2583770" y="1063015"/>
                </a:lnTo>
                <a:lnTo>
                  <a:pt x="2599321" y="1113564"/>
                </a:lnTo>
                <a:lnTo>
                  <a:pt x="2601336" y="1166897"/>
                </a:lnTo>
                <a:lnTo>
                  <a:pt x="2535244" y="1488802"/>
                </a:lnTo>
                <a:lnTo>
                  <a:pt x="2550406" y="1478099"/>
                </a:lnTo>
                <a:lnTo>
                  <a:pt x="2553244" y="1464279"/>
                </a:lnTo>
                <a:lnTo>
                  <a:pt x="2568637" y="1452449"/>
                </a:lnTo>
                <a:lnTo>
                  <a:pt x="2584147" y="1440056"/>
                </a:lnTo>
                <a:lnTo>
                  <a:pt x="2599757" y="1427173"/>
                </a:lnTo>
                <a:lnTo>
                  <a:pt x="2615453" y="1413872"/>
                </a:lnTo>
                <a:lnTo>
                  <a:pt x="2618794" y="1397600"/>
                </a:lnTo>
                <a:lnTo>
                  <a:pt x="2634661" y="1383464"/>
                </a:lnTo>
                <a:lnTo>
                  <a:pt x="2638157" y="1366438"/>
                </a:lnTo>
                <a:lnTo>
                  <a:pt x="2654145" y="1351710"/>
                </a:lnTo>
                <a:lnTo>
                  <a:pt x="2657746" y="1334172"/>
                </a:lnTo>
                <a:lnTo>
                  <a:pt x="2673840" y="1318932"/>
                </a:lnTo>
                <a:close/>
              </a:path>
              <a:path w="2700654" h="1706879">
                <a:moveTo>
                  <a:pt x="2535244" y="1488802"/>
                </a:moveTo>
                <a:lnTo>
                  <a:pt x="2579249" y="1274472"/>
                </a:lnTo>
                <a:lnTo>
                  <a:pt x="2557063" y="1319385"/>
                </a:lnTo>
                <a:lnTo>
                  <a:pt x="2523416" y="1356972"/>
                </a:lnTo>
                <a:lnTo>
                  <a:pt x="2490819" y="1389444"/>
                </a:lnTo>
                <a:lnTo>
                  <a:pt x="2446903" y="1413902"/>
                </a:lnTo>
                <a:lnTo>
                  <a:pt x="2404177" y="1432558"/>
                </a:lnTo>
                <a:lnTo>
                  <a:pt x="2362714" y="1445067"/>
                </a:lnTo>
                <a:lnTo>
                  <a:pt x="2310143" y="1448533"/>
                </a:lnTo>
                <a:lnTo>
                  <a:pt x="2271415" y="1447720"/>
                </a:lnTo>
                <a:lnTo>
                  <a:pt x="2233995" y="1440540"/>
                </a:lnTo>
                <a:lnTo>
                  <a:pt x="2174327" y="1415422"/>
                </a:lnTo>
                <a:lnTo>
                  <a:pt x="2139768" y="1394305"/>
                </a:lnTo>
                <a:lnTo>
                  <a:pt x="2118732" y="1370471"/>
                </a:lnTo>
                <a:lnTo>
                  <a:pt x="2086401" y="1338499"/>
                </a:lnTo>
                <a:lnTo>
                  <a:pt x="2067722" y="1303185"/>
                </a:lnTo>
                <a:lnTo>
                  <a:pt x="2050317" y="1261662"/>
                </a:lnTo>
                <a:lnTo>
                  <a:pt x="2034252" y="1213618"/>
                </a:lnTo>
                <a:lnTo>
                  <a:pt x="2019590" y="1158739"/>
                </a:lnTo>
                <a:lnTo>
                  <a:pt x="2018835" y="1099267"/>
                </a:lnTo>
                <a:lnTo>
                  <a:pt x="2019612" y="1032336"/>
                </a:lnTo>
                <a:lnTo>
                  <a:pt x="2031222" y="975790"/>
                </a:lnTo>
                <a:lnTo>
                  <a:pt x="2022617" y="954557"/>
                </a:lnTo>
                <a:lnTo>
                  <a:pt x="1950946" y="1303633"/>
                </a:lnTo>
                <a:lnTo>
                  <a:pt x="1959481" y="1325208"/>
                </a:lnTo>
                <a:lnTo>
                  <a:pt x="1977305" y="1364690"/>
                </a:lnTo>
                <a:lnTo>
                  <a:pt x="2008353" y="1402904"/>
                </a:lnTo>
                <a:lnTo>
                  <a:pt x="2018290" y="1417653"/>
                </a:lnTo>
                <a:lnTo>
                  <a:pt x="2028384" y="1431636"/>
                </a:lnTo>
                <a:lnTo>
                  <a:pt x="2038635" y="1444853"/>
                </a:lnTo>
                <a:lnTo>
                  <a:pt x="2061484" y="1459858"/>
                </a:lnTo>
                <a:lnTo>
                  <a:pt x="2072061" y="1471492"/>
                </a:lnTo>
                <a:lnTo>
                  <a:pt x="2082815" y="1482260"/>
                </a:lnTo>
                <a:lnTo>
                  <a:pt x="2106187" y="1494715"/>
                </a:lnTo>
                <a:lnTo>
                  <a:pt x="2117297" y="1503750"/>
                </a:lnTo>
                <a:lnTo>
                  <a:pt x="2128592" y="1511886"/>
                </a:lnTo>
                <a:lnTo>
                  <a:pt x="2152518" y="1521647"/>
                </a:lnTo>
                <a:lnTo>
                  <a:pt x="2164194" y="1527923"/>
                </a:lnTo>
                <a:lnTo>
                  <a:pt x="2188502" y="1535823"/>
                </a:lnTo>
                <a:lnTo>
                  <a:pt x="2200563" y="1540226"/>
                </a:lnTo>
                <a:lnTo>
                  <a:pt x="2225260" y="1546229"/>
                </a:lnTo>
                <a:lnTo>
                  <a:pt x="2237713" y="1548723"/>
                </a:lnTo>
                <a:lnTo>
                  <a:pt x="2262802" y="1552817"/>
                </a:lnTo>
                <a:lnTo>
                  <a:pt x="2275601" y="1553627"/>
                </a:lnTo>
                <a:lnTo>
                  <a:pt x="2288557" y="1553669"/>
                </a:lnTo>
                <a:lnTo>
                  <a:pt x="2314112" y="1555496"/>
                </a:lnTo>
                <a:lnTo>
                  <a:pt x="2327384" y="1553999"/>
                </a:lnTo>
                <a:lnTo>
                  <a:pt x="2353251" y="1554306"/>
                </a:lnTo>
                <a:lnTo>
                  <a:pt x="2366828" y="1551325"/>
                </a:lnTo>
                <a:lnTo>
                  <a:pt x="2380555" y="1547610"/>
                </a:lnTo>
                <a:lnTo>
                  <a:pt x="2394434" y="1543162"/>
                </a:lnTo>
                <a:lnTo>
                  <a:pt x="2420897" y="1540564"/>
                </a:lnTo>
                <a:lnTo>
                  <a:pt x="2463796" y="1521058"/>
                </a:lnTo>
                <a:lnTo>
                  <a:pt x="2493056" y="1504842"/>
                </a:lnTo>
                <a:lnTo>
                  <a:pt x="2520309" y="1498396"/>
                </a:lnTo>
                <a:lnTo>
                  <a:pt x="2535244" y="1488802"/>
                </a:lnTo>
                <a:close/>
              </a:path>
              <a:path w="2700654" h="1706879">
                <a:moveTo>
                  <a:pt x="2550731" y="87302"/>
                </a:moveTo>
                <a:lnTo>
                  <a:pt x="2560697" y="38764"/>
                </a:lnTo>
                <a:lnTo>
                  <a:pt x="2548846" y="33336"/>
                </a:lnTo>
                <a:lnTo>
                  <a:pt x="2537099" y="90549"/>
                </a:lnTo>
                <a:lnTo>
                  <a:pt x="2550731" y="87302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33425" y="2476500"/>
            <a:ext cx="4605369" cy="4762522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lang="en-US" sz="2400" b="1">
                <a:solidFill>
                  <a:srgbClr val="281B17"/>
                </a:solidFill>
                <a:latin typeface="Apple Braille"/>
                <a:cs typeface="Lucida Sans Unicode"/>
              </a:rPr>
              <a:t>Stake</a:t>
            </a:r>
            <a:r>
              <a:rPr lang="en-US" sz="2400" b="1" spc="-10">
                <a:solidFill>
                  <a:srgbClr val="281B17"/>
                </a:solidFill>
                <a:latin typeface="Apple Braille"/>
                <a:cs typeface="Lucida Sans Unicode"/>
              </a:rPr>
              <a:t>holders:</a:t>
            </a:r>
            <a:endParaRPr lang="en-US" sz="2400" b="1" spc="60">
              <a:solidFill>
                <a:srgbClr val="281B17"/>
              </a:solidFill>
              <a:latin typeface="Apple Braille"/>
              <a:cs typeface="Lucida Sans Unicode"/>
            </a:endParaRPr>
          </a:p>
          <a:p>
            <a:pPr marL="469900" marR="5080" indent="-457200">
              <a:lnSpc>
                <a:spcPct val="114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60">
                <a:solidFill>
                  <a:srgbClr val="281B17"/>
                </a:solidFill>
                <a:latin typeface="Apple Braille"/>
                <a:cs typeface="Lucida Sans Unicode"/>
              </a:rPr>
              <a:t>University at Albany</a:t>
            </a:r>
          </a:p>
          <a:p>
            <a:pPr marL="469900" marR="5080" indent="-457200">
              <a:lnSpc>
                <a:spcPct val="114900"/>
              </a:lnSpc>
              <a:spcBef>
                <a:spcPts val="100"/>
              </a:spcBef>
              <a:buFont typeface="Arial,Sans-Serif" panose="020B0604020202020204" pitchFamily="34" charset="0"/>
              <a:buChar char="•"/>
            </a:pPr>
            <a:r>
              <a:rPr lang="en-US" sz="2400" spc="60">
                <a:solidFill>
                  <a:srgbClr val="281B17"/>
                </a:solidFill>
                <a:latin typeface="Apple Braille"/>
                <a:cs typeface="Lucida Sans Unicode"/>
              </a:rPr>
              <a:t>Students &amp; Faculty (Primary)</a:t>
            </a:r>
            <a:endParaRPr lang="en-US" sz="2400" spc="60">
              <a:solidFill>
                <a:srgbClr val="000000"/>
              </a:solidFill>
              <a:latin typeface="Apple Braille"/>
              <a:cs typeface="Lucida Sans Unicode"/>
            </a:endParaRPr>
          </a:p>
          <a:p>
            <a:pPr marL="469900" marR="5080" indent="-457200">
              <a:lnSpc>
                <a:spcPct val="114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2400" spc="-55">
                <a:solidFill>
                  <a:srgbClr val="281B17"/>
                </a:solidFill>
                <a:latin typeface="Apple Braille"/>
                <a:cs typeface="Lucida Sans Unicode"/>
              </a:rPr>
              <a:t>Auxiliary</a:t>
            </a:r>
            <a:r>
              <a:rPr sz="2400" spc="-16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2400" spc="70">
                <a:solidFill>
                  <a:srgbClr val="281B17"/>
                </a:solidFill>
                <a:latin typeface="Apple Braille"/>
                <a:cs typeface="Lucida Sans Unicode"/>
              </a:rPr>
              <a:t>Services</a:t>
            </a:r>
            <a:r>
              <a:rPr lang="en-US" sz="2400" spc="7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2400" spc="7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2400" spc="-10">
                <a:solidFill>
                  <a:srgbClr val="281B17"/>
                </a:solidFill>
                <a:latin typeface="Apple Braille"/>
                <a:cs typeface="Lucida Sans Unicode"/>
              </a:rPr>
              <a:t>Facilities</a:t>
            </a:r>
            <a:endParaRPr sz="2400">
              <a:latin typeface="Apple Braille"/>
              <a:cs typeface="Lucida Sans Unicode"/>
            </a:endParaRPr>
          </a:p>
          <a:p>
            <a:pPr marL="469900" marR="2663825" indent="-457200">
              <a:lnSpc>
                <a:spcPct val="114900"/>
              </a:lnSpc>
              <a:buFont typeface="Arial" panose="020B0604020202020204" pitchFamily="34" charset="0"/>
              <a:buChar char="•"/>
            </a:pPr>
            <a:r>
              <a:rPr sz="2400" spc="-20">
                <a:solidFill>
                  <a:srgbClr val="281B17"/>
                </a:solidFill>
                <a:latin typeface="Apple Braille"/>
                <a:cs typeface="Lucida Sans Unicode"/>
              </a:rPr>
              <a:t>EH&amp;S </a:t>
            </a:r>
            <a:r>
              <a:rPr sz="2400" spc="-25">
                <a:solidFill>
                  <a:srgbClr val="281B17"/>
                </a:solidFill>
                <a:latin typeface="Apple Braille"/>
                <a:cs typeface="Lucida Sans Unicode"/>
              </a:rPr>
              <a:t>ITS</a:t>
            </a:r>
            <a:endParaRPr sz="2400">
              <a:latin typeface="Apple Braille"/>
              <a:cs typeface="Lucida Sans Unicode"/>
            </a:endParaRPr>
          </a:p>
          <a:p>
            <a:pPr marL="469900" marR="1106805" indent="-457200">
              <a:lnSpc>
                <a:spcPct val="114900"/>
              </a:lnSpc>
              <a:buFont typeface="Arial" panose="020B0604020202020204" pitchFamily="34" charset="0"/>
              <a:buChar char="•"/>
            </a:pPr>
            <a:r>
              <a:rPr sz="2400" spc="70">
                <a:solidFill>
                  <a:srgbClr val="281B17"/>
                </a:solidFill>
                <a:latin typeface="Apple Braille"/>
                <a:cs typeface="Lucida Sans Unicode"/>
              </a:rPr>
              <a:t>Procurement </a:t>
            </a:r>
            <a:r>
              <a:rPr sz="2400" spc="45">
                <a:solidFill>
                  <a:srgbClr val="281B17"/>
                </a:solidFill>
                <a:latin typeface="Apple Braille"/>
                <a:cs typeface="Lucida Sans Unicode"/>
              </a:rPr>
              <a:t>Vendors</a:t>
            </a:r>
            <a:endParaRPr lang="en-US" sz="2400" spc="45">
              <a:solidFill>
                <a:srgbClr val="281B17"/>
              </a:solidFill>
              <a:latin typeface="Apple Braille"/>
              <a:cs typeface="Lucida Sans Unicode"/>
            </a:endParaRPr>
          </a:p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lang="en-US" sz="2400" b="1" spc="114">
                <a:solidFill>
                  <a:srgbClr val="281B17"/>
                </a:solidFill>
                <a:latin typeface="Apple Braille"/>
                <a:cs typeface="Lucida Sans Unicode"/>
              </a:rPr>
              <a:t>Engagement Methods:</a:t>
            </a:r>
            <a:endParaRPr lang="en-US" sz="2400" b="1" spc="80">
              <a:solidFill>
                <a:srgbClr val="281B17"/>
              </a:solidFill>
              <a:latin typeface="Apple Braille"/>
              <a:cs typeface="Lucida Sans Unicode"/>
            </a:endParaRPr>
          </a:p>
          <a:p>
            <a:pPr marL="469900" marR="5080" indent="-457200">
              <a:lnSpc>
                <a:spcPct val="114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80">
                <a:solidFill>
                  <a:srgbClr val="281B17"/>
                </a:solidFill>
                <a:latin typeface="Apple Braille"/>
                <a:cs typeface="Lucida Sans Unicode"/>
              </a:rPr>
              <a:t>Weekly</a:t>
            </a:r>
            <a:r>
              <a:rPr lang="en-US" sz="2400" spc="-15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US" sz="2400" spc="200">
                <a:solidFill>
                  <a:srgbClr val="281B17"/>
                </a:solidFill>
                <a:latin typeface="Apple Braille"/>
                <a:cs typeface="Lucida Sans Unicode"/>
              </a:rPr>
              <a:t>team</a:t>
            </a:r>
            <a:r>
              <a:rPr lang="en-US" sz="2400" spc="-15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US" sz="2400" spc="95">
                <a:solidFill>
                  <a:srgbClr val="281B17"/>
                </a:solidFill>
                <a:latin typeface="Apple Braille"/>
                <a:cs typeface="Lucida Sans Unicode"/>
              </a:rPr>
              <a:t>sync </a:t>
            </a:r>
          </a:p>
          <a:p>
            <a:pPr marL="469900" marR="5080" indent="-457200">
              <a:lnSpc>
                <a:spcPct val="114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81B17"/>
                </a:solidFill>
                <a:latin typeface="Apple Braille"/>
                <a:cs typeface="Lucida Sans Unicode"/>
              </a:rPr>
              <a:t>Bi‑weekly</a:t>
            </a:r>
            <a:r>
              <a:rPr lang="en-US" sz="2400" spc="3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US" sz="2400" spc="110">
                <a:solidFill>
                  <a:srgbClr val="281B17"/>
                </a:solidFill>
                <a:latin typeface="Apple Braille"/>
                <a:cs typeface="Lucida Sans Unicode"/>
              </a:rPr>
              <a:t>updates</a:t>
            </a:r>
          </a:p>
          <a:p>
            <a:pPr marL="469900" marR="5080" indent="-457200">
              <a:lnSpc>
                <a:spcPct val="114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 spc="60">
                <a:solidFill>
                  <a:srgbClr val="281B17"/>
                </a:solidFill>
                <a:latin typeface="Apple Braille"/>
                <a:cs typeface="Lucida Sans Unicode"/>
              </a:rPr>
              <a:t>Vendor</a:t>
            </a:r>
            <a:r>
              <a:rPr lang="en-US" sz="2400" spc="-13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US" sz="2400" spc="45">
                <a:solidFill>
                  <a:srgbClr val="281B17"/>
                </a:solidFill>
                <a:latin typeface="Apple Braille"/>
                <a:cs typeface="Lucida Sans Unicode"/>
              </a:rPr>
              <a:t>check‑ins </a:t>
            </a:r>
          </a:p>
          <a:p>
            <a:pPr marL="469900" marR="5080" indent="-457200">
              <a:lnSpc>
                <a:spcPct val="1149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281B17"/>
                </a:solidFill>
                <a:latin typeface="Apple Braille"/>
                <a:cs typeface="Lucida Sans Unicode"/>
              </a:rPr>
              <a:t>Monthly</a:t>
            </a:r>
            <a:r>
              <a:rPr lang="en-US" sz="2400" spc="-8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US" sz="2400" spc="45">
                <a:solidFill>
                  <a:srgbClr val="281B17"/>
                </a:solidFill>
                <a:latin typeface="Apple Braille"/>
                <a:cs typeface="Lucida Sans Unicode"/>
              </a:rPr>
              <a:t>reviews</a:t>
            </a:r>
            <a:endParaRPr lang="en-US" sz="2400">
              <a:latin typeface="Apple Braille"/>
              <a:cs typeface="Lucida Sans Unicode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D25B93F-18A2-0521-FD9C-A4DD207B8C8A}"/>
              </a:ext>
            </a:extLst>
          </p:cNvPr>
          <p:cNvCxnSpPr/>
          <p:nvPr/>
        </p:nvCxnSpPr>
        <p:spPr>
          <a:xfrm>
            <a:off x="6096000" y="2476500"/>
            <a:ext cx="0" cy="5867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F9EC0A9-D248-BA15-F4C6-FA633FFF59F7}"/>
              </a:ext>
            </a:extLst>
          </p:cNvPr>
          <p:cNvSpPr txBox="1"/>
          <p:nvPr/>
        </p:nvSpPr>
        <p:spPr>
          <a:xfrm>
            <a:off x="6674897" y="2502458"/>
            <a:ext cx="626258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latin typeface="Apple Braille" pitchFamily="2" charset="0"/>
              </a:rPr>
              <a:t>Roles &amp; Responsibilities (RACI Summary)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pple Braille" pitchFamily="2" charset="0"/>
              </a:rPr>
              <a:t>PM:</a:t>
            </a:r>
            <a:r>
              <a:rPr lang="en-US" sz="2400">
                <a:latin typeface="Apple Braille" pitchFamily="2" charset="0"/>
              </a:rPr>
              <a:t> Accountable for project delivery, timeline, reporting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pple Braille" pitchFamily="2" charset="0"/>
              </a:rPr>
              <a:t>Vendors:</a:t>
            </a:r>
            <a:r>
              <a:rPr lang="en-US" sz="2400">
                <a:latin typeface="Apple Braille" pitchFamily="2" charset="0"/>
              </a:rPr>
              <a:t> Responsible for daily operations, food quality, cleanliness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pple Braille" pitchFamily="2" charset="0"/>
              </a:rPr>
              <a:t>Facilities:</a:t>
            </a:r>
            <a:r>
              <a:rPr lang="en-US" sz="2400">
                <a:latin typeface="Apple Braille" pitchFamily="2" charset="0"/>
              </a:rPr>
              <a:t> Responsible for space prep &amp; maintenance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pple Braille" pitchFamily="2" charset="0"/>
              </a:rPr>
              <a:t>ITS:</a:t>
            </a:r>
            <a:r>
              <a:rPr lang="en-US" sz="2400">
                <a:latin typeface="Apple Braille" pitchFamily="2" charset="0"/>
              </a:rPr>
              <a:t> Responsible for POS setup, testing, uptime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pple Braille" pitchFamily="2" charset="0"/>
              </a:rPr>
              <a:t>Auxiliary Services:</a:t>
            </a:r>
            <a:r>
              <a:rPr lang="en-US" sz="2400">
                <a:latin typeface="Apple Braille" pitchFamily="2" charset="0"/>
              </a:rPr>
              <a:t> Vendor coordination &amp; contract support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>
                <a:latin typeface="Apple Braille" pitchFamily="2" charset="0"/>
              </a:rPr>
              <a:t>EH&amp;S:</a:t>
            </a:r>
            <a:r>
              <a:rPr lang="en-US" sz="2400">
                <a:latin typeface="Apple Braille" pitchFamily="2" charset="0"/>
              </a:rPr>
              <a:t> Compliance checks &amp; safety approvals</a:t>
            </a:r>
          </a:p>
          <a:p>
            <a:endParaRPr lang="en-US" sz="2400">
              <a:latin typeface="Apple Braille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28" y="11"/>
            <a:ext cx="7408545" cy="6953250"/>
          </a:xfrm>
          <a:custGeom>
            <a:avLst/>
            <a:gdLst/>
            <a:ahLst/>
            <a:cxnLst/>
            <a:rect l="l" t="t" r="r" b="b"/>
            <a:pathLst>
              <a:path w="7408545" h="6953250">
                <a:moveTo>
                  <a:pt x="7407948" y="0"/>
                </a:moveTo>
                <a:lnTo>
                  <a:pt x="7026643" y="0"/>
                </a:lnTo>
                <a:lnTo>
                  <a:pt x="228" y="0"/>
                </a:lnTo>
                <a:lnTo>
                  <a:pt x="228" y="6566471"/>
                </a:lnTo>
                <a:lnTo>
                  <a:pt x="0" y="6566471"/>
                </a:lnTo>
                <a:lnTo>
                  <a:pt x="228" y="6566497"/>
                </a:lnTo>
                <a:lnTo>
                  <a:pt x="228" y="6947789"/>
                </a:lnTo>
                <a:lnTo>
                  <a:pt x="41402" y="6949808"/>
                </a:lnTo>
                <a:lnTo>
                  <a:pt x="82588" y="6951319"/>
                </a:lnTo>
                <a:lnTo>
                  <a:pt x="164947" y="6953123"/>
                </a:lnTo>
                <a:lnTo>
                  <a:pt x="191630" y="6953123"/>
                </a:lnTo>
                <a:lnTo>
                  <a:pt x="241630" y="6952615"/>
                </a:lnTo>
                <a:lnTo>
                  <a:pt x="291846" y="6951078"/>
                </a:lnTo>
                <a:lnTo>
                  <a:pt x="342214" y="6948538"/>
                </a:lnTo>
                <a:lnTo>
                  <a:pt x="392709" y="6944995"/>
                </a:lnTo>
                <a:lnTo>
                  <a:pt x="443268" y="6940448"/>
                </a:lnTo>
                <a:lnTo>
                  <a:pt x="493839" y="6934924"/>
                </a:lnTo>
                <a:lnTo>
                  <a:pt x="544385" y="6928434"/>
                </a:lnTo>
                <a:lnTo>
                  <a:pt x="594855" y="6920966"/>
                </a:lnTo>
                <a:lnTo>
                  <a:pt x="645185" y="6912546"/>
                </a:lnTo>
                <a:lnTo>
                  <a:pt x="695337" y="6903174"/>
                </a:lnTo>
                <a:lnTo>
                  <a:pt x="745261" y="6892874"/>
                </a:lnTo>
                <a:lnTo>
                  <a:pt x="794905" y="6881635"/>
                </a:lnTo>
                <a:lnTo>
                  <a:pt x="844219" y="6869481"/>
                </a:lnTo>
                <a:lnTo>
                  <a:pt x="893165" y="6856425"/>
                </a:lnTo>
                <a:lnTo>
                  <a:pt x="941679" y="6842455"/>
                </a:lnTo>
                <a:lnTo>
                  <a:pt x="989723" y="6827596"/>
                </a:lnTo>
                <a:lnTo>
                  <a:pt x="1037234" y="6811861"/>
                </a:lnTo>
                <a:lnTo>
                  <a:pt x="1084186" y="6795249"/>
                </a:lnTo>
                <a:lnTo>
                  <a:pt x="1130503" y="6777761"/>
                </a:lnTo>
                <a:lnTo>
                  <a:pt x="1176159" y="6759422"/>
                </a:lnTo>
                <a:lnTo>
                  <a:pt x="1225994" y="6738239"/>
                </a:lnTo>
                <a:lnTo>
                  <a:pt x="1274851" y="6716090"/>
                </a:lnTo>
                <a:lnTo>
                  <a:pt x="1322692" y="6692989"/>
                </a:lnTo>
                <a:lnTo>
                  <a:pt x="1369504" y="6668948"/>
                </a:lnTo>
                <a:lnTo>
                  <a:pt x="1415262" y="6643979"/>
                </a:lnTo>
                <a:lnTo>
                  <a:pt x="1459966" y="6618110"/>
                </a:lnTo>
                <a:lnTo>
                  <a:pt x="1503591" y="6591338"/>
                </a:lnTo>
                <a:lnTo>
                  <a:pt x="1546110" y="6563690"/>
                </a:lnTo>
                <a:lnTo>
                  <a:pt x="1587512" y="6535191"/>
                </a:lnTo>
                <a:lnTo>
                  <a:pt x="1627771" y="6505829"/>
                </a:lnTo>
                <a:lnTo>
                  <a:pt x="1666887" y="6475641"/>
                </a:lnTo>
                <a:lnTo>
                  <a:pt x="1704835" y="6444640"/>
                </a:lnTo>
                <a:lnTo>
                  <a:pt x="1741576" y="6412827"/>
                </a:lnTo>
                <a:lnTo>
                  <a:pt x="1777123" y="6380239"/>
                </a:lnTo>
                <a:lnTo>
                  <a:pt x="1811439" y="6346863"/>
                </a:lnTo>
                <a:lnTo>
                  <a:pt x="1844509" y="6312738"/>
                </a:lnTo>
                <a:lnTo>
                  <a:pt x="1876310" y="6277864"/>
                </a:lnTo>
                <a:lnTo>
                  <a:pt x="1906841" y="6242278"/>
                </a:lnTo>
                <a:lnTo>
                  <a:pt x="1936064" y="6205969"/>
                </a:lnTo>
                <a:lnTo>
                  <a:pt x="1963978" y="6168961"/>
                </a:lnTo>
                <a:lnTo>
                  <a:pt x="1990559" y="6131268"/>
                </a:lnTo>
                <a:lnTo>
                  <a:pt x="2015782" y="6092914"/>
                </a:lnTo>
                <a:lnTo>
                  <a:pt x="2043722" y="6046927"/>
                </a:lnTo>
                <a:lnTo>
                  <a:pt x="2069604" y="6000508"/>
                </a:lnTo>
                <a:lnTo>
                  <a:pt x="2093480" y="5953696"/>
                </a:lnTo>
                <a:lnTo>
                  <a:pt x="2115439" y="5906503"/>
                </a:lnTo>
                <a:lnTo>
                  <a:pt x="2135568" y="5858980"/>
                </a:lnTo>
                <a:lnTo>
                  <a:pt x="2153920" y="5811139"/>
                </a:lnTo>
                <a:lnTo>
                  <a:pt x="2170595" y="5763044"/>
                </a:lnTo>
                <a:lnTo>
                  <a:pt x="2185670" y="5714695"/>
                </a:lnTo>
                <a:lnTo>
                  <a:pt x="2199195" y="5666156"/>
                </a:lnTo>
                <a:lnTo>
                  <a:pt x="2211273" y="5617426"/>
                </a:lnTo>
                <a:lnTo>
                  <a:pt x="2221966" y="5568556"/>
                </a:lnTo>
                <a:lnTo>
                  <a:pt x="2231364" y="5519585"/>
                </a:lnTo>
                <a:lnTo>
                  <a:pt x="2239543" y="5470537"/>
                </a:lnTo>
                <a:lnTo>
                  <a:pt x="2246566" y="5421439"/>
                </a:lnTo>
                <a:lnTo>
                  <a:pt x="2252510" y="5372341"/>
                </a:lnTo>
                <a:lnTo>
                  <a:pt x="2257475" y="5323256"/>
                </a:lnTo>
                <a:lnTo>
                  <a:pt x="2261514" y="5274221"/>
                </a:lnTo>
                <a:lnTo>
                  <a:pt x="2264714" y="5225275"/>
                </a:lnTo>
                <a:lnTo>
                  <a:pt x="2267153" y="5176444"/>
                </a:lnTo>
                <a:lnTo>
                  <a:pt x="2268905" y="5127764"/>
                </a:lnTo>
                <a:lnTo>
                  <a:pt x="2270048" y="5079276"/>
                </a:lnTo>
                <a:lnTo>
                  <a:pt x="2270658" y="5030990"/>
                </a:lnTo>
                <a:lnTo>
                  <a:pt x="2270810" y="4982959"/>
                </a:lnTo>
                <a:lnTo>
                  <a:pt x="2270582" y="4935220"/>
                </a:lnTo>
                <a:lnTo>
                  <a:pt x="2270061" y="4887785"/>
                </a:lnTo>
                <a:lnTo>
                  <a:pt x="2269312" y="4840694"/>
                </a:lnTo>
                <a:lnTo>
                  <a:pt x="2268410" y="4793983"/>
                </a:lnTo>
                <a:lnTo>
                  <a:pt x="2267432" y="4747679"/>
                </a:lnTo>
                <a:lnTo>
                  <a:pt x="2266365" y="4698162"/>
                </a:lnTo>
                <a:lnTo>
                  <a:pt x="2265464" y="4649444"/>
                </a:lnTo>
                <a:lnTo>
                  <a:pt x="2264765" y="4601451"/>
                </a:lnTo>
                <a:lnTo>
                  <a:pt x="2264333" y="4554093"/>
                </a:lnTo>
                <a:lnTo>
                  <a:pt x="2264194" y="4507281"/>
                </a:lnTo>
                <a:lnTo>
                  <a:pt x="2264384" y="4460938"/>
                </a:lnTo>
                <a:lnTo>
                  <a:pt x="2266480" y="4385830"/>
                </a:lnTo>
                <a:lnTo>
                  <a:pt x="2270404" y="4313733"/>
                </a:lnTo>
                <a:lnTo>
                  <a:pt x="2276081" y="4244581"/>
                </a:lnTo>
                <a:lnTo>
                  <a:pt x="2283396" y="4178338"/>
                </a:lnTo>
                <a:lnTo>
                  <a:pt x="2292273" y="4114927"/>
                </a:lnTo>
                <a:lnTo>
                  <a:pt x="2302599" y="4054297"/>
                </a:lnTo>
                <a:lnTo>
                  <a:pt x="2314295" y="3996385"/>
                </a:lnTo>
                <a:lnTo>
                  <a:pt x="2327262" y="3941127"/>
                </a:lnTo>
                <a:lnTo>
                  <a:pt x="2341397" y="3888473"/>
                </a:lnTo>
                <a:lnTo>
                  <a:pt x="2356624" y="3838371"/>
                </a:lnTo>
                <a:lnTo>
                  <a:pt x="2372830" y="3790734"/>
                </a:lnTo>
                <a:lnTo>
                  <a:pt x="2389936" y="3745522"/>
                </a:lnTo>
                <a:lnTo>
                  <a:pt x="2407831" y="3702685"/>
                </a:lnTo>
                <a:lnTo>
                  <a:pt x="2426436" y="3662146"/>
                </a:lnTo>
                <a:lnTo>
                  <a:pt x="2445651" y="3623843"/>
                </a:lnTo>
                <a:lnTo>
                  <a:pt x="2465374" y="3587737"/>
                </a:lnTo>
                <a:lnTo>
                  <a:pt x="2485529" y="3553752"/>
                </a:lnTo>
                <a:lnTo>
                  <a:pt x="2526715" y="3491928"/>
                </a:lnTo>
                <a:lnTo>
                  <a:pt x="2568448" y="3437890"/>
                </a:lnTo>
                <a:lnTo>
                  <a:pt x="2609977" y="3391179"/>
                </a:lnTo>
                <a:lnTo>
                  <a:pt x="2660535" y="3342119"/>
                </a:lnTo>
                <a:lnTo>
                  <a:pt x="2692273" y="3314839"/>
                </a:lnTo>
                <a:lnTo>
                  <a:pt x="2725661" y="3288601"/>
                </a:lnTo>
                <a:lnTo>
                  <a:pt x="2760700" y="3263379"/>
                </a:lnTo>
                <a:lnTo>
                  <a:pt x="2797429" y="3239185"/>
                </a:lnTo>
                <a:lnTo>
                  <a:pt x="2835833" y="3215995"/>
                </a:lnTo>
                <a:lnTo>
                  <a:pt x="2875940" y="3193808"/>
                </a:lnTo>
                <a:lnTo>
                  <a:pt x="2917761" y="3172637"/>
                </a:lnTo>
                <a:lnTo>
                  <a:pt x="2961309" y="3152444"/>
                </a:lnTo>
                <a:lnTo>
                  <a:pt x="3006585" y="3133255"/>
                </a:lnTo>
                <a:lnTo>
                  <a:pt x="3053626" y="3115043"/>
                </a:lnTo>
                <a:lnTo>
                  <a:pt x="3102419" y="3097809"/>
                </a:lnTo>
                <a:lnTo>
                  <a:pt x="3152991" y="3081540"/>
                </a:lnTo>
                <a:lnTo>
                  <a:pt x="3205353" y="3066250"/>
                </a:lnTo>
                <a:lnTo>
                  <a:pt x="3259518" y="3051911"/>
                </a:lnTo>
                <a:lnTo>
                  <a:pt x="3315487" y="3038538"/>
                </a:lnTo>
                <a:lnTo>
                  <a:pt x="3373285" y="3026105"/>
                </a:lnTo>
                <a:lnTo>
                  <a:pt x="3432924" y="3014624"/>
                </a:lnTo>
                <a:lnTo>
                  <a:pt x="3494405" y="3004070"/>
                </a:lnTo>
                <a:lnTo>
                  <a:pt x="3557765" y="2994456"/>
                </a:lnTo>
                <a:lnTo>
                  <a:pt x="3606673" y="2987725"/>
                </a:lnTo>
                <a:lnTo>
                  <a:pt x="3756444" y="2968866"/>
                </a:lnTo>
                <a:lnTo>
                  <a:pt x="4566297" y="2881655"/>
                </a:lnTo>
                <a:lnTo>
                  <a:pt x="4764024" y="2855849"/>
                </a:lnTo>
                <a:lnTo>
                  <a:pt x="4912360" y="2833459"/>
                </a:lnTo>
                <a:lnTo>
                  <a:pt x="5011128" y="2816758"/>
                </a:lnTo>
                <a:lnTo>
                  <a:pt x="5109718" y="2798445"/>
                </a:lnTo>
                <a:lnTo>
                  <a:pt x="5208067" y="2778328"/>
                </a:lnTo>
                <a:lnTo>
                  <a:pt x="5257114" y="2767533"/>
                </a:lnTo>
                <a:lnTo>
                  <a:pt x="5306085" y="2756230"/>
                </a:lnTo>
                <a:lnTo>
                  <a:pt x="5354955" y="2744393"/>
                </a:lnTo>
                <a:lnTo>
                  <a:pt x="5403710" y="2731998"/>
                </a:lnTo>
                <a:lnTo>
                  <a:pt x="5452351" y="2719019"/>
                </a:lnTo>
                <a:lnTo>
                  <a:pt x="5500878" y="2705430"/>
                </a:lnTo>
                <a:lnTo>
                  <a:pt x="5555424" y="2689326"/>
                </a:lnTo>
                <a:lnTo>
                  <a:pt x="5609094" y="2672600"/>
                </a:lnTo>
                <a:lnTo>
                  <a:pt x="5661914" y="2655227"/>
                </a:lnTo>
                <a:lnTo>
                  <a:pt x="5713869" y="2637205"/>
                </a:lnTo>
                <a:lnTo>
                  <a:pt x="5764974" y="2618549"/>
                </a:lnTo>
                <a:lnTo>
                  <a:pt x="5815241" y="2599245"/>
                </a:lnTo>
                <a:lnTo>
                  <a:pt x="5864657" y="2579293"/>
                </a:lnTo>
                <a:lnTo>
                  <a:pt x="5913234" y="2558681"/>
                </a:lnTo>
                <a:lnTo>
                  <a:pt x="5960986" y="2537422"/>
                </a:lnTo>
                <a:lnTo>
                  <a:pt x="6007913" y="2515489"/>
                </a:lnTo>
                <a:lnTo>
                  <a:pt x="6054026" y="2492895"/>
                </a:lnTo>
                <a:lnTo>
                  <a:pt x="6099327" y="2469642"/>
                </a:lnTo>
                <a:lnTo>
                  <a:pt x="6143815" y="2445702"/>
                </a:lnTo>
                <a:lnTo>
                  <a:pt x="6187503" y="2421102"/>
                </a:lnTo>
                <a:lnTo>
                  <a:pt x="6230391" y="2395817"/>
                </a:lnTo>
                <a:lnTo>
                  <a:pt x="6272504" y="2369858"/>
                </a:lnTo>
                <a:lnTo>
                  <a:pt x="6313817" y="2343200"/>
                </a:lnTo>
                <a:lnTo>
                  <a:pt x="6354356" y="2315870"/>
                </a:lnTo>
                <a:lnTo>
                  <a:pt x="6394120" y="2287841"/>
                </a:lnTo>
                <a:lnTo>
                  <a:pt x="6433109" y="2259114"/>
                </a:lnTo>
                <a:lnTo>
                  <a:pt x="6471348" y="2229688"/>
                </a:lnTo>
                <a:lnTo>
                  <a:pt x="6508813" y="2199563"/>
                </a:lnTo>
                <a:lnTo>
                  <a:pt x="6545542" y="2168741"/>
                </a:lnTo>
                <a:lnTo>
                  <a:pt x="6581521" y="2137206"/>
                </a:lnTo>
                <a:lnTo>
                  <a:pt x="6616763" y="2104948"/>
                </a:lnTo>
                <a:lnTo>
                  <a:pt x="6651269" y="2071992"/>
                </a:lnTo>
                <a:lnTo>
                  <a:pt x="6685039" y="2038311"/>
                </a:lnTo>
                <a:lnTo>
                  <a:pt x="6718084" y="2003907"/>
                </a:lnTo>
                <a:lnTo>
                  <a:pt x="6750418" y="1968779"/>
                </a:lnTo>
                <a:lnTo>
                  <a:pt x="6782041" y="1932914"/>
                </a:lnTo>
                <a:lnTo>
                  <a:pt x="6810705" y="1898929"/>
                </a:lnTo>
                <a:lnTo>
                  <a:pt x="6838721" y="1864207"/>
                </a:lnTo>
                <a:lnTo>
                  <a:pt x="6866102" y="1828749"/>
                </a:lnTo>
                <a:lnTo>
                  <a:pt x="6892836" y="1792566"/>
                </a:lnTo>
                <a:lnTo>
                  <a:pt x="6918909" y="1755673"/>
                </a:lnTo>
                <a:lnTo>
                  <a:pt x="6944347" y="1718081"/>
                </a:lnTo>
                <a:lnTo>
                  <a:pt x="6969138" y="1679790"/>
                </a:lnTo>
                <a:lnTo>
                  <a:pt x="6993268" y="1640814"/>
                </a:lnTo>
                <a:lnTo>
                  <a:pt x="7016737" y="1601165"/>
                </a:lnTo>
                <a:lnTo>
                  <a:pt x="7039546" y="1560855"/>
                </a:lnTo>
                <a:lnTo>
                  <a:pt x="7061695" y="1519885"/>
                </a:lnTo>
                <a:lnTo>
                  <a:pt x="7083196" y="1478280"/>
                </a:lnTo>
                <a:lnTo>
                  <a:pt x="7104012" y="1436039"/>
                </a:lnTo>
                <a:lnTo>
                  <a:pt x="7124166" y="1393164"/>
                </a:lnTo>
                <a:lnTo>
                  <a:pt x="7143661" y="1349679"/>
                </a:lnTo>
                <a:lnTo>
                  <a:pt x="7162470" y="1305598"/>
                </a:lnTo>
                <a:lnTo>
                  <a:pt x="7180605" y="1260906"/>
                </a:lnTo>
                <a:lnTo>
                  <a:pt x="7198068" y="1215644"/>
                </a:lnTo>
                <a:lnTo>
                  <a:pt x="7214857" y="1169797"/>
                </a:lnTo>
                <a:lnTo>
                  <a:pt x="7230961" y="1123391"/>
                </a:lnTo>
                <a:lnTo>
                  <a:pt x="7246379" y="1076413"/>
                </a:lnTo>
                <a:lnTo>
                  <a:pt x="7261111" y="1028903"/>
                </a:lnTo>
                <a:lnTo>
                  <a:pt x="7275144" y="980859"/>
                </a:lnTo>
                <a:lnTo>
                  <a:pt x="7288504" y="932281"/>
                </a:lnTo>
                <a:lnTo>
                  <a:pt x="7301166" y="883196"/>
                </a:lnTo>
                <a:lnTo>
                  <a:pt x="7313130" y="833602"/>
                </a:lnTo>
                <a:lnTo>
                  <a:pt x="7324395" y="783501"/>
                </a:lnTo>
                <a:lnTo>
                  <a:pt x="7334961" y="732917"/>
                </a:lnTo>
                <a:lnTo>
                  <a:pt x="7344829" y="681863"/>
                </a:lnTo>
                <a:lnTo>
                  <a:pt x="7353986" y="630339"/>
                </a:lnTo>
                <a:lnTo>
                  <a:pt x="7362444" y="578345"/>
                </a:lnTo>
                <a:lnTo>
                  <a:pt x="7370191" y="525919"/>
                </a:lnTo>
                <a:lnTo>
                  <a:pt x="7377214" y="473049"/>
                </a:lnTo>
                <a:lnTo>
                  <a:pt x="7383539" y="419747"/>
                </a:lnTo>
                <a:lnTo>
                  <a:pt x="7389139" y="366039"/>
                </a:lnTo>
                <a:lnTo>
                  <a:pt x="7394029" y="311912"/>
                </a:lnTo>
                <a:lnTo>
                  <a:pt x="7398194" y="257390"/>
                </a:lnTo>
                <a:lnTo>
                  <a:pt x="7401636" y="202476"/>
                </a:lnTo>
                <a:lnTo>
                  <a:pt x="7404354" y="147180"/>
                </a:lnTo>
                <a:lnTo>
                  <a:pt x="7406348" y="91516"/>
                </a:lnTo>
                <a:lnTo>
                  <a:pt x="7407605" y="35496"/>
                </a:lnTo>
                <a:lnTo>
                  <a:pt x="7407948" y="0"/>
                </a:lnTo>
                <a:close/>
              </a:path>
            </a:pathLst>
          </a:custGeom>
          <a:solidFill>
            <a:srgbClr val="F7E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959907" y="434887"/>
            <a:ext cx="1765935" cy="2171700"/>
          </a:xfrm>
          <a:custGeom>
            <a:avLst/>
            <a:gdLst/>
            <a:ahLst/>
            <a:cxnLst/>
            <a:rect l="l" t="t" r="r" b="b"/>
            <a:pathLst>
              <a:path w="1765934" h="2171700">
                <a:moveTo>
                  <a:pt x="1632734" y="2120899"/>
                </a:moveTo>
                <a:lnTo>
                  <a:pt x="1745412" y="2120899"/>
                </a:lnTo>
                <a:lnTo>
                  <a:pt x="1744304" y="2133599"/>
                </a:lnTo>
                <a:lnTo>
                  <a:pt x="1742649" y="2133599"/>
                </a:lnTo>
                <a:lnTo>
                  <a:pt x="1733785" y="2158999"/>
                </a:lnTo>
                <a:lnTo>
                  <a:pt x="1719863" y="2171699"/>
                </a:lnTo>
                <a:lnTo>
                  <a:pt x="1664009" y="2171699"/>
                </a:lnTo>
                <a:lnTo>
                  <a:pt x="1648559" y="2158999"/>
                </a:lnTo>
                <a:lnTo>
                  <a:pt x="1637710" y="2146299"/>
                </a:lnTo>
                <a:lnTo>
                  <a:pt x="1632734" y="2120899"/>
                </a:lnTo>
                <a:close/>
              </a:path>
              <a:path w="1765934" h="2171700">
                <a:moveTo>
                  <a:pt x="713927" y="114299"/>
                </a:moveTo>
                <a:lnTo>
                  <a:pt x="1081758" y="114299"/>
                </a:lnTo>
                <a:lnTo>
                  <a:pt x="1186747" y="139699"/>
                </a:lnTo>
                <a:lnTo>
                  <a:pt x="1332146" y="177799"/>
                </a:lnTo>
                <a:lnTo>
                  <a:pt x="1377726" y="203199"/>
                </a:lnTo>
                <a:lnTo>
                  <a:pt x="1421525" y="228599"/>
                </a:lnTo>
                <a:lnTo>
                  <a:pt x="1465908" y="266699"/>
                </a:lnTo>
                <a:lnTo>
                  <a:pt x="1503735" y="304799"/>
                </a:lnTo>
                <a:lnTo>
                  <a:pt x="1535461" y="355599"/>
                </a:lnTo>
                <a:lnTo>
                  <a:pt x="1561543" y="406399"/>
                </a:lnTo>
                <a:lnTo>
                  <a:pt x="1580195" y="444499"/>
                </a:lnTo>
                <a:lnTo>
                  <a:pt x="1595161" y="495299"/>
                </a:lnTo>
                <a:lnTo>
                  <a:pt x="1606542" y="546099"/>
                </a:lnTo>
                <a:lnTo>
                  <a:pt x="1614442" y="584199"/>
                </a:lnTo>
                <a:lnTo>
                  <a:pt x="1618963" y="634999"/>
                </a:lnTo>
                <a:lnTo>
                  <a:pt x="1620206" y="685799"/>
                </a:lnTo>
                <a:lnTo>
                  <a:pt x="1618273" y="736599"/>
                </a:lnTo>
                <a:lnTo>
                  <a:pt x="1613317" y="787399"/>
                </a:lnTo>
                <a:lnTo>
                  <a:pt x="1605634" y="838199"/>
                </a:lnTo>
                <a:lnTo>
                  <a:pt x="1595368" y="888999"/>
                </a:lnTo>
                <a:lnTo>
                  <a:pt x="1582662" y="939799"/>
                </a:lnTo>
                <a:lnTo>
                  <a:pt x="1567661" y="990599"/>
                </a:lnTo>
                <a:lnTo>
                  <a:pt x="1566618" y="990599"/>
                </a:lnTo>
                <a:lnTo>
                  <a:pt x="1567939" y="1003299"/>
                </a:lnTo>
                <a:lnTo>
                  <a:pt x="1570094" y="1003299"/>
                </a:lnTo>
                <a:lnTo>
                  <a:pt x="1606907" y="1028699"/>
                </a:lnTo>
                <a:lnTo>
                  <a:pt x="1637627" y="1079499"/>
                </a:lnTo>
                <a:lnTo>
                  <a:pt x="1663118" y="1117599"/>
                </a:lnTo>
                <a:lnTo>
                  <a:pt x="1684250" y="1168399"/>
                </a:lnTo>
                <a:lnTo>
                  <a:pt x="1701424" y="1206499"/>
                </a:lnTo>
                <a:lnTo>
                  <a:pt x="1715976" y="1257299"/>
                </a:lnTo>
                <a:lnTo>
                  <a:pt x="1728134" y="1308099"/>
                </a:lnTo>
                <a:lnTo>
                  <a:pt x="1738130" y="1346199"/>
                </a:lnTo>
                <a:lnTo>
                  <a:pt x="1746195" y="1396999"/>
                </a:lnTo>
                <a:lnTo>
                  <a:pt x="1753118" y="1447799"/>
                </a:lnTo>
                <a:lnTo>
                  <a:pt x="1758369" y="1498599"/>
                </a:lnTo>
                <a:lnTo>
                  <a:pt x="1762100" y="1562099"/>
                </a:lnTo>
                <a:lnTo>
                  <a:pt x="1764460" y="1612899"/>
                </a:lnTo>
                <a:lnTo>
                  <a:pt x="1765602" y="1663699"/>
                </a:lnTo>
                <a:lnTo>
                  <a:pt x="1765676" y="1714499"/>
                </a:lnTo>
                <a:lnTo>
                  <a:pt x="1764834" y="1765299"/>
                </a:lnTo>
                <a:lnTo>
                  <a:pt x="1763226" y="1816099"/>
                </a:lnTo>
                <a:lnTo>
                  <a:pt x="1761003" y="1879599"/>
                </a:lnTo>
                <a:lnTo>
                  <a:pt x="1758572" y="1917699"/>
                </a:lnTo>
                <a:lnTo>
                  <a:pt x="1755787" y="1968499"/>
                </a:lnTo>
                <a:lnTo>
                  <a:pt x="1752779" y="2019299"/>
                </a:lnTo>
                <a:lnTo>
                  <a:pt x="1749677" y="2057399"/>
                </a:lnTo>
                <a:lnTo>
                  <a:pt x="1746612" y="2108199"/>
                </a:lnTo>
                <a:lnTo>
                  <a:pt x="1746129" y="2120899"/>
                </a:lnTo>
                <a:lnTo>
                  <a:pt x="1632178" y="2120899"/>
                </a:lnTo>
                <a:lnTo>
                  <a:pt x="1632803" y="2108199"/>
                </a:lnTo>
                <a:lnTo>
                  <a:pt x="1633221" y="2108199"/>
                </a:lnTo>
                <a:lnTo>
                  <a:pt x="1636316" y="2057399"/>
                </a:lnTo>
                <a:lnTo>
                  <a:pt x="1642658" y="1955799"/>
                </a:lnTo>
                <a:lnTo>
                  <a:pt x="1645719" y="1904999"/>
                </a:lnTo>
                <a:lnTo>
                  <a:pt x="1648583" y="1854199"/>
                </a:lnTo>
                <a:lnTo>
                  <a:pt x="1651157" y="1803399"/>
                </a:lnTo>
                <a:lnTo>
                  <a:pt x="1652947" y="1752599"/>
                </a:lnTo>
                <a:lnTo>
                  <a:pt x="1653820" y="1701799"/>
                </a:lnTo>
                <a:lnTo>
                  <a:pt x="1653704" y="1650999"/>
                </a:lnTo>
                <a:lnTo>
                  <a:pt x="1652527" y="1612899"/>
                </a:lnTo>
                <a:lnTo>
                  <a:pt x="1650219" y="1562099"/>
                </a:lnTo>
                <a:lnTo>
                  <a:pt x="1646708" y="1511299"/>
                </a:lnTo>
                <a:lnTo>
                  <a:pt x="1641093" y="1460499"/>
                </a:lnTo>
                <a:lnTo>
                  <a:pt x="1633463" y="1409699"/>
                </a:lnTo>
                <a:lnTo>
                  <a:pt x="1623357" y="1346199"/>
                </a:lnTo>
                <a:lnTo>
                  <a:pt x="1610314" y="1295399"/>
                </a:lnTo>
                <a:lnTo>
                  <a:pt x="1593873" y="1244599"/>
                </a:lnTo>
                <a:lnTo>
                  <a:pt x="1573570" y="1193799"/>
                </a:lnTo>
                <a:lnTo>
                  <a:pt x="1564615" y="1168399"/>
                </a:lnTo>
                <a:lnTo>
                  <a:pt x="1554643" y="1155699"/>
                </a:lnTo>
                <a:lnTo>
                  <a:pt x="1543341" y="1142999"/>
                </a:lnTo>
                <a:lnTo>
                  <a:pt x="1530397" y="1117599"/>
                </a:lnTo>
                <a:lnTo>
                  <a:pt x="1523375" y="1117599"/>
                </a:lnTo>
                <a:lnTo>
                  <a:pt x="1518300" y="1104899"/>
                </a:lnTo>
                <a:lnTo>
                  <a:pt x="1395184" y="1104899"/>
                </a:lnTo>
                <a:lnTo>
                  <a:pt x="1406628" y="1079499"/>
                </a:lnTo>
                <a:lnTo>
                  <a:pt x="1418535" y="1054099"/>
                </a:lnTo>
                <a:lnTo>
                  <a:pt x="1035887" y="1054099"/>
                </a:lnTo>
                <a:lnTo>
                  <a:pt x="1062782" y="1028699"/>
                </a:lnTo>
                <a:lnTo>
                  <a:pt x="1105441" y="1003299"/>
                </a:lnTo>
                <a:lnTo>
                  <a:pt x="1150423" y="990599"/>
                </a:lnTo>
                <a:lnTo>
                  <a:pt x="1197731" y="965199"/>
                </a:lnTo>
                <a:lnTo>
                  <a:pt x="1297064" y="939799"/>
                </a:lnTo>
                <a:lnTo>
                  <a:pt x="1463099" y="939799"/>
                </a:lnTo>
                <a:lnTo>
                  <a:pt x="1469791" y="914399"/>
                </a:lnTo>
                <a:lnTo>
                  <a:pt x="1483121" y="863599"/>
                </a:lnTo>
                <a:lnTo>
                  <a:pt x="1498407" y="787399"/>
                </a:lnTo>
                <a:lnTo>
                  <a:pt x="1504297" y="736599"/>
                </a:lnTo>
                <a:lnTo>
                  <a:pt x="1506403" y="685799"/>
                </a:lnTo>
                <a:lnTo>
                  <a:pt x="1504424" y="634999"/>
                </a:lnTo>
                <a:lnTo>
                  <a:pt x="1498061" y="584199"/>
                </a:lnTo>
                <a:lnTo>
                  <a:pt x="1487015" y="533399"/>
                </a:lnTo>
                <a:lnTo>
                  <a:pt x="1476987" y="495299"/>
                </a:lnTo>
                <a:lnTo>
                  <a:pt x="1464672" y="457199"/>
                </a:lnTo>
                <a:lnTo>
                  <a:pt x="1432787" y="406399"/>
                </a:lnTo>
                <a:lnTo>
                  <a:pt x="1409792" y="368299"/>
                </a:lnTo>
                <a:lnTo>
                  <a:pt x="1382827" y="342899"/>
                </a:lnTo>
                <a:lnTo>
                  <a:pt x="1352355" y="317499"/>
                </a:lnTo>
                <a:lnTo>
                  <a:pt x="1318840" y="292099"/>
                </a:lnTo>
                <a:lnTo>
                  <a:pt x="1273133" y="279399"/>
                </a:lnTo>
                <a:lnTo>
                  <a:pt x="1225888" y="253999"/>
                </a:lnTo>
                <a:lnTo>
                  <a:pt x="1177392" y="241299"/>
                </a:lnTo>
                <a:lnTo>
                  <a:pt x="1127931" y="241299"/>
                </a:lnTo>
                <a:lnTo>
                  <a:pt x="1074237" y="228599"/>
                </a:lnTo>
                <a:lnTo>
                  <a:pt x="966668" y="228599"/>
                </a:lnTo>
                <a:lnTo>
                  <a:pt x="912806" y="215899"/>
                </a:lnTo>
                <a:lnTo>
                  <a:pt x="71044" y="215899"/>
                </a:lnTo>
                <a:lnTo>
                  <a:pt x="83919" y="203199"/>
                </a:lnTo>
                <a:lnTo>
                  <a:pt x="110326" y="177799"/>
                </a:lnTo>
                <a:lnTo>
                  <a:pt x="305064" y="177799"/>
                </a:lnTo>
                <a:lnTo>
                  <a:pt x="406863" y="152399"/>
                </a:lnTo>
                <a:lnTo>
                  <a:pt x="457849" y="152399"/>
                </a:lnTo>
                <a:lnTo>
                  <a:pt x="560029" y="126999"/>
                </a:lnTo>
                <a:lnTo>
                  <a:pt x="662535" y="126999"/>
                </a:lnTo>
                <a:lnTo>
                  <a:pt x="713927" y="114299"/>
                </a:lnTo>
                <a:close/>
              </a:path>
              <a:path w="1765934" h="2171700">
                <a:moveTo>
                  <a:pt x="1395184" y="1104899"/>
                </a:moveTo>
                <a:lnTo>
                  <a:pt x="1518300" y="1104899"/>
                </a:lnTo>
                <a:lnTo>
                  <a:pt x="1502962" y="1142999"/>
                </a:lnTo>
                <a:lnTo>
                  <a:pt x="1487988" y="1168399"/>
                </a:lnTo>
                <a:lnTo>
                  <a:pt x="1464442" y="1206499"/>
                </a:lnTo>
                <a:lnTo>
                  <a:pt x="1439599" y="1257299"/>
                </a:lnTo>
                <a:lnTo>
                  <a:pt x="1413391" y="1295399"/>
                </a:lnTo>
                <a:lnTo>
                  <a:pt x="1385751" y="1333499"/>
                </a:lnTo>
                <a:lnTo>
                  <a:pt x="1356612" y="1371599"/>
                </a:lnTo>
                <a:lnTo>
                  <a:pt x="1325908" y="1409699"/>
                </a:lnTo>
                <a:lnTo>
                  <a:pt x="1293572" y="1447799"/>
                </a:lnTo>
                <a:lnTo>
                  <a:pt x="1259536" y="1473199"/>
                </a:lnTo>
                <a:lnTo>
                  <a:pt x="1223733" y="1511299"/>
                </a:lnTo>
                <a:lnTo>
                  <a:pt x="1184412" y="1536699"/>
                </a:lnTo>
                <a:lnTo>
                  <a:pt x="1142914" y="1574799"/>
                </a:lnTo>
                <a:lnTo>
                  <a:pt x="1098808" y="1600199"/>
                </a:lnTo>
                <a:lnTo>
                  <a:pt x="1051665" y="1612899"/>
                </a:lnTo>
                <a:lnTo>
                  <a:pt x="1019340" y="1625599"/>
                </a:lnTo>
                <a:lnTo>
                  <a:pt x="919990" y="1625599"/>
                </a:lnTo>
                <a:lnTo>
                  <a:pt x="884188" y="1612899"/>
                </a:lnTo>
                <a:lnTo>
                  <a:pt x="849668" y="1587499"/>
                </a:lnTo>
                <a:lnTo>
                  <a:pt x="820263" y="1562099"/>
                </a:lnTo>
                <a:lnTo>
                  <a:pt x="799808" y="1511299"/>
                </a:lnTo>
                <a:lnTo>
                  <a:pt x="1018758" y="1511299"/>
                </a:lnTo>
                <a:lnTo>
                  <a:pt x="1030252" y="1498599"/>
                </a:lnTo>
                <a:lnTo>
                  <a:pt x="1070889" y="1485899"/>
                </a:lnTo>
                <a:lnTo>
                  <a:pt x="1108613" y="1460499"/>
                </a:lnTo>
                <a:lnTo>
                  <a:pt x="1144003" y="1422399"/>
                </a:lnTo>
                <a:lnTo>
                  <a:pt x="1177640" y="1396999"/>
                </a:lnTo>
                <a:lnTo>
                  <a:pt x="1215581" y="1358899"/>
                </a:lnTo>
                <a:lnTo>
                  <a:pt x="1251189" y="1320799"/>
                </a:lnTo>
                <a:lnTo>
                  <a:pt x="1284565" y="1282699"/>
                </a:lnTo>
                <a:lnTo>
                  <a:pt x="1315809" y="1231899"/>
                </a:lnTo>
                <a:lnTo>
                  <a:pt x="1345021" y="1193799"/>
                </a:lnTo>
                <a:lnTo>
                  <a:pt x="1372303" y="1142999"/>
                </a:lnTo>
                <a:lnTo>
                  <a:pt x="1383857" y="1117599"/>
                </a:lnTo>
                <a:lnTo>
                  <a:pt x="1395184" y="1104899"/>
                </a:lnTo>
                <a:close/>
              </a:path>
              <a:path w="1765934" h="2171700">
                <a:moveTo>
                  <a:pt x="1035887" y="1054099"/>
                </a:moveTo>
                <a:lnTo>
                  <a:pt x="1287902" y="1054099"/>
                </a:lnTo>
                <a:lnTo>
                  <a:pt x="1237542" y="1079499"/>
                </a:lnTo>
                <a:lnTo>
                  <a:pt x="1189907" y="1092199"/>
                </a:lnTo>
                <a:lnTo>
                  <a:pt x="1144992" y="1117599"/>
                </a:lnTo>
                <a:lnTo>
                  <a:pt x="1102790" y="1142999"/>
                </a:lnTo>
                <a:lnTo>
                  <a:pt x="1063297" y="1168399"/>
                </a:lnTo>
                <a:lnTo>
                  <a:pt x="1026506" y="1206499"/>
                </a:lnTo>
                <a:lnTo>
                  <a:pt x="992411" y="1244599"/>
                </a:lnTo>
                <a:lnTo>
                  <a:pt x="961008" y="1295399"/>
                </a:lnTo>
                <a:lnTo>
                  <a:pt x="937229" y="1333499"/>
                </a:lnTo>
                <a:lnTo>
                  <a:pt x="919694" y="1371599"/>
                </a:lnTo>
                <a:lnTo>
                  <a:pt x="909172" y="1422399"/>
                </a:lnTo>
                <a:lnTo>
                  <a:pt x="906433" y="1460499"/>
                </a:lnTo>
                <a:lnTo>
                  <a:pt x="908497" y="1473199"/>
                </a:lnTo>
                <a:lnTo>
                  <a:pt x="913663" y="1485899"/>
                </a:lnTo>
                <a:lnTo>
                  <a:pt x="921801" y="1498599"/>
                </a:lnTo>
                <a:lnTo>
                  <a:pt x="932782" y="1511299"/>
                </a:lnTo>
                <a:lnTo>
                  <a:pt x="799808" y="1511299"/>
                </a:lnTo>
                <a:lnTo>
                  <a:pt x="792138" y="1460499"/>
                </a:lnTo>
                <a:lnTo>
                  <a:pt x="794793" y="1422399"/>
                </a:lnTo>
                <a:lnTo>
                  <a:pt x="802630" y="1371599"/>
                </a:lnTo>
                <a:lnTo>
                  <a:pt x="815459" y="1333499"/>
                </a:lnTo>
                <a:lnTo>
                  <a:pt x="833091" y="1295399"/>
                </a:lnTo>
                <a:lnTo>
                  <a:pt x="855334" y="1244599"/>
                </a:lnTo>
                <a:lnTo>
                  <a:pt x="884157" y="1206499"/>
                </a:lnTo>
                <a:lnTo>
                  <a:pt x="915274" y="1168399"/>
                </a:lnTo>
                <a:lnTo>
                  <a:pt x="948690" y="1130299"/>
                </a:lnTo>
                <a:lnTo>
                  <a:pt x="984411" y="1092199"/>
                </a:lnTo>
                <a:lnTo>
                  <a:pt x="1022440" y="1066799"/>
                </a:lnTo>
                <a:lnTo>
                  <a:pt x="1035887" y="1054099"/>
                </a:lnTo>
                <a:close/>
              </a:path>
              <a:path w="1765934" h="2171700">
                <a:moveTo>
                  <a:pt x="1347136" y="927099"/>
                </a:moveTo>
                <a:lnTo>
                  <a:pt x="1397520" y="939799"/>
                </a:lnTo>
                <a:lnTo>
                  <a:pt x="1297064" y="939799"/>
                </a:lnTo>
                <a:lnTo>
                  <a:pt x="1347136" y="927099"/>
                </a:lnTo>
                <a:close/>
              </a:path>
              <a:path w="1765934" h="2171700">
                <a:moveTo>
                  <a:pt x="10289" y="292099"/>
                </a:moveTo>
                <a:lnTo>
                  <a:pt x="312016" y="292099"/>
                </a:lnTo>
                <a:lnTo>
                  <a:pt x="338625" y="304799"/>
                </a:lnTo>
                <a:lnTo>
                  <a:pt x="383499" y="330199"/>
                </a:lnTo>
                <a:lnTo>
                  <a:pt x="405663" y="330199"/>
                </a:lnTo>
                <a:lnTo>
                  <a:pt x="426500" y="355599"/>
                </a:lnTo>
                <a:lnTo>
                  <a:pt x="437991" y="368299"/>
                </a:lnTo>
                <a:lnTo>
                  <a:pt x="439470" y="393699"/>
                </a:lnTo>
                <a:lnTo>
                  <a:pt x="430274" y="419099"/>
                </a:lnTo>
                <a:lnTo>
                  <a:pt x="419032" y="431799"/>
                </a:lnTo>
                <a:lnTo>
                  <a:pt x="404889" y="444499"/>
                </a:lnTo>
                <a:lnTo>
                  <a:pt x="359639" y="444499"/>
                </a:lnTo>
                <a:lnTo>
                  <a:pt x="353660" y="431799"/>
                </a:lnTo>
                <a:lnTo>
                  <a:pt x="256827" y="393699"/>
                </a:lnTo>
                <a:lnTo>
                  <a:pt x="10289" y="292099"/>
                </a:lnTo>
                <a:close/>
              </a:path>
              <a:path w="1765934" h="2171700">
                <a:moveTo>
                  <a:pt x="71044" y="215899"/>
                </a:moveTo>
                <a:lnTo>
                  <a:pt x="912806" y="215899"/>
                </a:lnTo>
                <a:lnTo>
                  <a:pt x="858900" y="228599"/>
                </a:lnTo>
                <a:lnTo>
                  <a:pt x="702373" y="228599"/>
                </a:lnTo>
                <a:lnTo>
                  <a:pt x="653875" y="241299"/>
                </a:lnTo>
                <a:lnTo>
                  <a:pt x="557174" y="241299"/>
                </a:lnTo>
                <a:lnTo>
                  <a:pt x="460809" y="266699"/>
                </a:lnTo>
                <a:lnTo>
                  <a:pt x="412732" y="266699"/>
                </a:lnTo>
                <a:lnTo>
                  <a:pt x="364713" y="279399"/>
                </a:lnTo>
                <a:lnTo>
                  <a:pt x="312781" y="292099"/>
                </a:lnTo>
                <a:lnTo>
                  <a:pt x="0" y="292099"/>
                </a:lnTo>
                <a:lnTo>
                  <a:pt x="4032" y="279399"/>
                </a:lnTo>
                <a:lnTo>
                  <a:pt x="6674" y="279399"/>
                </a:lnTo>
                <a:lnTo>
                  <a:pt x="71044" y="215899"/>
                </a:lnTo>
                <a:close/>
              </a:path>
              <a:path w="1765934" h="2171700">
                <a:moveTo>
                  <a:pt x="284989" y="0"/>
                </a:moveTo>
                <a:lnTo>
                  <a:pt x="339817" y="0"/>
                </a:lnTo>
                <a:lnTo>
                  <a:pt x="354556" y="12699"/>
                </a:lnTo>
                <a:lnTo>
                  <a:pt x="365966" y="25399"/>
                </a:lnTo>
                <a:lnTo>
                  <a:pt x="372414" y="38099"/>
                </a:lnTo>
                <a:lnTo>
                  <a:pt x="373544" y="50799"/>
                </a:lnTo>
                <a:lnTo>
                  <a:pt x="369251" y="76199"/>
                </a:lnTo>
                <a:lnTo>
                  <a:pt x="359431" y="88899"/>
                </a:lnTo>
                <a:lnTo>
                  <a:pt x="344214" y="101599"/>
                </a:lnTo>
                <a:lnTo>
                  <a:pt x="328632" y="126999"/>
                </a:lnTo>
                <a:lnTo>
                  <a:pt x="297208" y="152399"/>
                </a:lnTo>
                <a:lnTo>
                  <a:pt x="292353" y="152399"/>
                </a:lnTo>
                <a:lnTo>
                  <a:pt x="276212" y="177799"/>
                </a:lnTo>
                <a:lnTo>
                  <a:pt x="110326" y="177799"/>
                </a:lnTo>
                <a:lnTo>
                  <a:pt x="268773" y="25399"/>
                </a:lnTo>
                <a:lnTo>
                  <a:pt x="276627" y="12699"/>
                </a:lnTo>
                <a:lnTo>
                  <a:pt x="284989" y="0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71" y="2606587"/>
            <a:ext cx="4335412" cy="76051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402562" y="6956912"/>
            <a:ext cx="2883048" cy="28241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228526" y="4796404"/>
            <a:ext cx="1806575" cy="1446530"/>
            <a:chOff x="15228526" y="4796404"/>
            <a:chExt cx="1806575" cy="1446530"/>
          </a:xfrm>
        </p:grpSpPr>
        <p:sp>
          <p:nvSpPr>
            <p:cNvPr id="9" name="object 9"/>
            <p:cNvSpPr/>
            <p:nvPr/>
          </p:nvSpPr>
          <p:spPr>
            <a:xfrm>
              <a:off x="15229538" y="4796910"/>
              <a:ext cx="1805305" cy="1445895"/>
            </a:xfrm>
            <a:custGeom>
              <a:avLst/>
              <a:gdLst/>
              <a:ahLst/>
              <a:cxnLst/>
              <a:rect l="l" t="t" r="r" b="b"/>
              <a:pathLst>
                <a:path w="1805305" h="1445895">
                  <a:moveTo>
                    <a:pt x="1474668" y="1445454"/>
                  </a:moveTo>
                  <a:lnTo>
                    <a:pt x="1520583" y="1441664"/>
                  </a:lnTo>
                  <a:lnTo>
                    <a:pt x="1564142" y="1433786"/>
                  </a:lnTo>
                  <a:lnTo>
                    <a:pt x="1604997" y="1421907"/>
                  </a:lnTo>
                  <a:lnTo>
                    <a:pt x="1642801" y="1406112"/>
                  </a:lnTo>
                  <a:lnTo>
                    <a:pt x="1677208" y="1386486"/>
                  </a:lnTo>
                  <a:lnTo>
                    <a:pt x="1707871" y="1363115"/>
                  </a:lnTo>
                  <a:lnTo>
                    <a:pt x="1770619" y="1280054"/>
                  </a:lnTo>
                  <a:lnTo>
                    <a:pt x="1791855" y="1221789"/>
                  </a:lnTo>
                  <a:lnTo>
                    <a:pt x="1802038" y="1166704"/>
                  </a:lnTo>
                  <a:lnTo>
                    <a:pt x="1805055" y="1120214"/>
                  </a:lnTo>
                  <a:lnTo>
                    <a:pt x="1804792" y="1087733"/>
                  </a:lnTo>
                  <a:lnTo>
                    <a:pt x="1798090" y="1022407"/>
                  </a:lnTo>
                  <a:lnTo>
                    <a:pt x="1783187" y="962503"/>
                  </a:lnTo>
                  <a:lnTo>
                    <a:pt x="1761961" y="908196"/>
                  </a:lnTo>
                  <a:lnTo>
                    <a:pt x="1736292" y="859658"/>
                  </a:lnTo>
                  <a:lnTo>
                    <a:pt x="1708061" y="817063"/>
                  </a:lnTo>
                  <a:lnTo>
                    <a:pt x="1679146" y="780582"/>
                  </a:lnTo>
                  <a:lnTo>
                    <a:pt x="1651428" y="750390"/>
                  </a:lnTo>
                  <a:lnTo>
                    <a:pt x="1607100" y="709562"/>
                  </a:lnTo>
                  <a:lnTo>
                    <a:pt x="1543367" y="663450"/>
                  </a:lnTo>
                  <a:lnTo>
                    <a:pt x="1493233" y="628976"/>
                  </a:lnTo>
                  <a:lnTo>
                    <a:pt x="1443963" y="595784"/>
                  </a:lnTo>
                  <a:lnTo>
                    <a:pt x="1395669" y="563806"/>
                  </a:lnTo>
                  <a:lnTo>
                    <a:pt x="1348467" y="532974"/>
                  </a:lnTo>
                  <a:lnTo>
                    <a:pt x="1302470" y="503221"/>
                  </a:lnTo>
                  <a:lnTo>
                    <a:pt x="1214551" y="446683"/>
                  </a:lnTo>
                  <a:lnTo>
                    <a:pt x="1172857" y="419763"/>
                  </a:lnTo>
                  <a:lnTo>
                    <a:pt x="1132826" y="393652"/>
                  </a:lnTo>
                  <a:lnTo>
                    <a:pt x="1094572" y="368283"/>
                  </a:lnTo>
                  <a:lnTo>
                    <a:pt x="1058209" y="343588"/>
                  </a:lnTo>
                  <a:lnTo>
                    <a:pt x="1023852" y="319501"/>
                  </a:lnTo>
                  <a:lnTo>
                    <a:pt x="991614" y="295952"/>
                  </a:lnTo>
                  <a:lnTo>
                    <a:pt x="923732" y="242411"/>
                  </a:lnTo>
                  <a:lnTo>
                    <a:pt x="885583" y="211991"/>
                  </a:lnTo>
                  <a:lnTo>
                    <a:pt x="846517" y="182037"/>
                  </a:lnTo>
                  <a:lnTo>
                    <a:pt x="805889" y="152970"/>
                  </a:lnTo>
                  <a:lnTo>
                    <a:pt x="763054" y="125210"/>
                  </a:lnTo>
                  <a:lnTo>
                    <a:pt x="717365" y="99178"/>
                  </a:lnTo>
                  <a:lnTo>
                    <a:pt x="668177" y="75294"/>
                  </a:lnTo>
                  <a:lnTo>
                    <a:pt x="614845" y="53979"/>
                  </a:lnTo>
                  <a:lnTo>
                    <a:pt x="556722" y="35652"/>
                  </a:lnTo>
                  <a:lnTo>
                    <a:pt x="481365" y="16366"/>
                  </a:lnTo>
                  <a:lnTo>
                    <a:pt x="438029" y="7908"/>
                  </a:lnTo>
                  <a:lnTo>
                    <a:pt x="392045" y="2010"/>
                  </a:lnTo>
                  <a:lnTo>
                    <a:pt x="344252" y="0"/>
                  </a:lnTo>
                  <a:lnTo>
                    <a:pt x="295493" y="3206"/>
                  </a:lnTo>
                  <a:lnTo>
                    <a:pt x="246610" y="12956"/>
                  </a:lnTo>
                  <a:lnTo>
                    <a:pt x="198442" y="30579"/>
                  </a:lnTo>
                  <a:lnTo>
                    <a:pt x="151833" y="57402"/>
                  </a:lnTo>
                  <a:lnTo>
                    <a:pt x="101831" y="101014"/>
                  </a:lnTo>
                  <a:lnTo>
                    <a:pt x="64286" y="150067"/>
                  </a:lnTo>
                  <a:lnTo>
                    <a:pt x="37400" y="200898"/>
                  </a:lnTo>
                  <a:lnTo>
                    <a:pt x="19376" y="249845"/>
                  </a:lnTo>
                  <a:lnTo>
                    <a:pt x="8417" y="293244"/>
                  </a:lnTo>
                  <a:lnTo>
                    <a:pt x="506" y="348748"/>
                  </a:lnTo>
                  <a:lnTo>
                    <a:pt x="506" y="352288"/>
                  </a:lnTo>
                  <a:lnTo>
                    <a:pt x="0" y="355829"/>
                  </a:lnTo>
                  <a:lnTo>
                    <a:pt x="731" y="407179"/>
                  </a:lnTo>
                  <a:lnTo>
                    <a:pt x="7654" y="453916"/>
                  </a:lnTo>
                  <a:lnTo>
                    <a:pt x="20461" y="499076"/>
                  </a:lnTo>
                  <a:lnTo>
                    <a:pt x="38844" y="542156"/>
                  </a:lnTo>
                  <a:lnTo>
                    <a:pt x="62492" y="582651"/>
                  </a:lnTo>
                  <a:lnTo>
                    <a:pt x="91100" y="620058"/>
                  </a:lnTo>
                  <a:lnTo>
                    <a:pt x="124357" y="653873"/>
                  </a:lnTo>
                  <a:lnTo>
                    <a:pt x="161955" y="683593"/>
                  </a:lnTo>
                  <a:lnTo>
                    <a:pt x="1117493" y="1347719"/>
                  </a:lnTo>
                  <a:lnTo>
                    <a:pt x="1155712" y="1370836"/>
                  </a:lnTo>
                  <a:lnTo>
                    <a:pt x="1221885" y="1400095"/>
                  </a:lnTo>
                  <a:lnTo>
                    <a:pt x="1274380" y="1418027"/>
                  </a:lnTo>
                  <a:lnTo>
                    <a:pt x="1326252" y="1431443"/>
                  </a:lnTo>
                  <a:lnTo>
                    <a:pt x="1377156" y="1440429"/>
                  </a:lnTo>
                  <a:lnTo>
                    <a:pt x="1426743" y="1445071"/>
                  </a:lnTo>
                  <a:lnTo>
                    <a:pt x="1474668" y="1445454"/>
                  </a:lnTo>
                  <a:close/>
                </a:path>
              </a:pathLst>
            </a:custGeom>
            <a:solidFill>
              <a:srgbClr val="C28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28526" y="4800701"/>
              <a:ext cx="1771650" cy="1377950"/>
            </a:xfrm>
            <a:custGeom>
              <a:avLst/>
              <a:gdLst/>
              <a:ahLst/>
              <a:cxnLst/>
              <a:rect l="l" t="t" r="r" b="b"/>
              <a:pathLst>
                <a:path w="1771650" h="1377950">
                  <a:moveTo>
                    <a:pt x="1392588" y="1377611"/>
                  </a:moveTo>
                  <a:lnTo>
                    <a:pt x="1438367" y="1372758"/>
                  </a:lnTo>
                  <a:lnTo>
                    <a:pt x="1464558" y="1349878"/>
                  </a:lnTo>
                  <a:lnTo>
                    <a:pt x="1481260" y="1315286"/>
                  </a:lnTo>
                  <a:lnTo>
                    <a:pt x="1502706" y="1272252"/>
                  </a:lnTo>
                  <a:lnTo>
                    <a:pt x="1543132" y="1224051"/>
                  </a:lnTo>
                  <a:lnTo>
                    <a:pt x="1563068" y="1208078"/>
                  </a:lnTo>
                  <a:lnTo>
                    <a:pt x="1579635" y="1198697"/>
                  </a:lnTo>
                  <a:lnTo>
                    <a:pt x="1598575" y="1188842"/>
                  </a:lnTo>
                  <a:lnTo>
                    <a:pt x="1625628" y="1171447"/>
                  </a:lnTo>
                  <a:lnTo>
                    <a:pt x="1690621" y="1120097"/>
                  </a:lnTo>
                  <a:lnTo>
                    <a:pt x="1724636" y="1083679"/>
                  </a:lnTo>
                  <a:lnTo>
                    <a:pt x="1752504" y="1040098"/>
                  </a:lnTo>
                  <a:lnTo>
                    <a:pt x="1768858" y="989356"/>
                  </a:lnTo>
                  <a:lnTo>
                    <a:pt x="1771214" y="965021"/>
                  </a:lnTo>
                  <a:lnTo>
                    <a:pt x="1770249" y="941493"/>
                  </a:lnTo>
                  <a:lnTo>
                    <a:pt x="1760254" y="897804"/>
                  </a:lnTo>
                  <a:lnTo>
                    <a:pt x="1724320" y="834642"/>
                  </a:lnTo>
                  <a:lnTo>
                    <a:pt x="1685349" y="782480"/>
                  </a:lnTo>
                  <a:lnTo>
                    <a:pt x="1651566" y="748844"/>
                  </a:lnTo>
                  <a:lnTo>
                    <a:pt x="1617024" y="719760"/>
                  </a:lnTo>
                  <a:lnTo>
                    <a:pt x="1564631" y="682939"/>
                  </a:lnTo>
                  <a:lnTo>
                    <a:pt x="1513007" y="647493"/>
                  </a:lnTo>
                  <a:lnTo>
                    <a:pt x="1462272" y="613354"/>
                  </a:lnTo>
                  <a:lnTo>
                    <a:pt x="1412546" y="580453"/>
                  </a:lnTo>
                  <a:lnTo>
                    <a:pt x="1363950" y="548722"/>
                  </a:lnTo>
                  <a:lnTo>
                    <a:pt x="1316605" y="518092"/>
                  </a:lnTo>
                  <a:lnTo>
                    <a:pt x="1226149" y="459864"/>
                  </a:lnTo>
                  <a:lnTo>
                    <a:pt x="1183279" y="432129"/>
                  </a:lnTo>
                  <a:lnTo>
                    <a:pt x="1142142" y="405222"/>
                  </a:lnTo>
                  <a:lnTo>
                    <a:pt x="1102859" y="379075"/>
                  </a:lnTo>
                  <a:lnTo>
                    <a:pt x="1065549" y="353619"/>
                  </a:lnTo>
                  <a:lnTo>
                    <a:pt x="1030335" y="328787"/>
                  </a:lnTo>
                  <a:lnTo>
                    <a:pt x="997335" y="304509"/>
                  </a:lnTo>
                  <a:lnTo>
                    <a:pt x="966672" y="280718"/>
                  </a:lnTo>
                  <a:lnTo>
                    <a:pt x="896237" y="224331"/>
                  </a:lnTo>
                  <a:lnTo>
                    <a:pt x="860299" y="196433"/>
                  </a:lnTo>
                  <a:lnTo>
                    <a:pt x="823228" y="169157"/>
                  </a:lnTo>
                  <a:lnTo>
                    <a:pt x="784535" y="142822"/>
                  </a:lnTo>
                  <a:lnTo>
                    <a:pt x="743732" y="117747"/>
                  </a:lnTo>
                  <a:lnTo>
                    <a:pt x="700329" y="94250"/>
                  </a:lnTo>
                  <a:lnTo>
                    <a:pt x="653838" y="72649"/>
                  </a:lnTo>
                  <a:lnTo>
                    <a:pt x="603770" y="53264"/>
                  </a:lnTo>
                  <a:lnTo>
                    <a:pt x="549636" y="36413"/>
                  </a:lnTo>
                  <a:lnTo>
                    <a:pt x="510005" y="25702"/>
                  </a:lnTo>
                  <a:lnTo>
                    <a:pt x="465228" y="14963"/>
                  </a:lnTo>
                  <a:lnTo>
                    <a:pt x="416402" y="5938"/>
                  </a:lnTo>
                  <a:lnTo>
                    <a:pt x="364624" y="369"/>
                  </a:lnTo>
                  <a:lnTo>
                    <a:pt x="310991" y="0"/>
                  </a:lnTo>
                  <a:lnTo>
                    <a:pt x="256598" y="6570"/>
                  </a:lnTo>
                  <a:lnTo>
                    <a:pt x="204279" y="24526"/>
                  </a:lnTo>
                  <a:lnTo>
                    <a:pt x="153857" y="53105"/>
                  </a:lnTo>
                  <a:lnTo>
                    <a:pt x="103856" y="96716"/>
                  </a:lnTo>
                  <a:lnTo>
                    <a:pt x="66310" y="145769"/>
                  </a:lnTo>
                  <a:lnTo>
                    <a:pt x="39425" y="196601"/>
                  </a:lnTo>
                  <a:lnTo>
                    <a:pt x="21401" y="245548"/>
                  </a:lnTo>
                  <a:lnTo>
                    <a:pt x="10442" y="288947"/>
                  </a:lnTo>
                  <a:lnTo>
                    <a:pt x="2530" y="344450"/>
                  </a:lnTo>
                  <a:lnTo>
                    <a:pt x="2530" y="347991"/>
                  </a:lnTo>
                  <a:lnTo>
                    <a:pt x="2024" y="351532"/>
                  </a:lnTo>
                  <a:lnTo>
                    <a:pt x="2024" y="355072"/>
                  </a:lnTo>
                  <a:lnTo>
                    <a:pt x="1012" y="371258"/>
                  </a:lnTo>
                  <a:lnTo>
                    <a:pt x="0" y="379351"/>
                  </a:lnTo>
                  <a:lnTo>
                    <a:pt x="11395" y="389364"/>
                  </a:lnTo>
                  <a:lnTo>
                    <a:pt x="41501" y="419310"/>
                  </a:lnTo>
                  <a:lnTo>
                    <a:pt x="69400" y="466982"/>
                  </a:lnTo>
                  <a:lnTo>
                    <a:pt x="88569" y="521483"/>
                  </a:lnTo>
                  <a:lnTo>
                    <a:pt x="108639" y="577343"/>
                  </a:lnTo>
                  <a:lnTo>
                    <a:pt x="126148" y="619736"/>
                  </a:lnTo>
                  <a:lnTo>
                    <a:pt x="166004" y="673225"/>
                  </a:lnTo>
                  <a:lnTo>
                    <a:pt x="201922" y="692075"/>
                  </a:lnTo>
                  <a:lnTo>
                    <a:pt x="261801" y="701321"/>
                  </a:lnTo>
                  <a:lnTo>
                    <a:pt x="273805" y="700539"/>
                  </a:lnTo>
                  <a:lnTo>
                    <a:pt x="314690" y="687341"/>
                  </a:lnTo>
                  <a:lnTo>
                    <a:pt x="343143" y="667788"/>
                  </a:lnTo>
                  <a:lnTo>
                    <a:pt x="365902" y="651460"/>
                  </a:lnTo>
                  <a:lnTo>
                    <a:pt x="389705" y="647935"/>
                  </a:lnTo>
                  <a:lnTo>
                    <a:pt x="413089" y="666523"/>
                  </a:lnTo>
                  <a:lnTo>
                    <a:pt x="447141" y="749792"/>
                  </a:lnTo>
                  <a:lnTo>
                    <a:pt x="483335" y="799677"/>
                  </a:lnTo>
                  <a:lnTo>
                    <a:pt x="516446" y="824509"/>
                  </a:lnTo>
                  <a:lnTo>
                    <a:pt x="545144" y="834831"/>
                  </a:lnTo>
                  <a:lnTo>
                    <a:pt x="573937" y="844773"/>
                  </a:lnTo>
                  <a:lnTo>
                    <a:pt x="607333" y="868467"/>
                  </a:lnTo>
                  <a:lnTo>
                    <a:pt x="641687" y="912315"/>
                  </a:lnTo>
                  <a:lnTo>
                    <a:pt x="662195" y="957036"/>
                  </a:lnTo>
                  <a:lnTo>
                    <a:pt x="677115" y="998043"/>
                  </a:lnTo>
                  <a:lnTo>
                    <a:pt x="694708" y="1030747"/>
                  </a:lnTo>
                  <a:lnTo>
                    <a:pt x="723232" y="1050558"/>
                  </a:lnTo>
                  <a:lnTo>
                    <a:pt x="745422" y="1053601"/>
                  </a:lnTo>
                  <a:lnTo>
                    <a:pt x="764480" y="1051760"/>
                  </a:lnTo>
                  <a:lnTo>
                    <a:pt x="780881" y="1051341"/>
                  </a:lnTo>
                  <a:lnTo>
                    <a:pt x="795100" y="1058651"/>
                  </a:lnTo>
                  <a:lnTo>
                    <a:pt x="802929" y="1072498"/>
                  </a:lnTo>
                  <a:lnTo>
                    <a:pt x="804969" y="1089000"/>
                  </a:lnTo>
                  <a:lnTo>
                    <a:pt x="804352" y="1107019"/>
                  </a:lnTo>
                  <a:lnTo>
                    <a:pt x="804210" y="1125418"/>
                  </a:lnTo>
                  <a:lnTo>
                    <a:pt x="819686" y="1136040"/>
                  </a:lnTo>
                  <a:lnTo>
                    <a:pt x="865449" y="1167906"/>
                  </a:lnTo>
                  <a:lnTo>
                    <a:pt x="868478" y="1159908"/>
                  </a:lnTo>
                  <a:lnTo>
                    <a:pt x="869561" y="1149823"/>
                  </a:lnTo>
                  <a:lnTo>
                    <a:pt x="870360" y="1138032"/>
                  </a:lnTo>
                  <a:lnTo>
                    <a:pt x="872535" y="1124912"/>
                  </a:lnTo>
                  <a:lnTo>
                    <a:pt x="902712" y="1077619"/>
                  </a:lnTo>
                  <a:lnTo>
                    <a:pt x="946933" y="1053087"/>
                  </a:lnTo>
                  <a:lnTo>
                    <a:pt x="967613" y="1053016"/>
                  </a:lnTo>
                  <a:lnTo>
                    <a:pt x="996216" y="1065796"/>
                  </a:lnTo>
                  <a:lnTo>
                    <a:pt x="1039528" y="1098397"/>
                  </a:lnTo>
                  <a:lnTo>
                    <a:pt x="1104334" y="1157790"/>
                  </a:lnTo>
                  <a:lnTo>
                    <a:pt x="1159785" y="1213089"/>
                  </a:lnTo>
                  <a:lnTo>
                    <a:pt x="1193789" y="1249278"/>
                  </a:lnTo>
                  <a:lnTo>
                    <a:pt x="1219632" y="1275509"/>
                  </a:lnTo>
                  <a:lnTo>
                    <a:pt x="1250600" y="1300933"/>
                  </a:lnTo>
                  <a:lnTo>
                    <a:pt x="1293817" y="1331930"/>
                  </a:lnTo>
                  <a:lnTo>
                    <a:pt x="1342775" y="1360745"/>
                  </a:lnTo>
                  <a:lnTo>
                    <a:pt x="1392588" y="1377611"/>
                  </a:lnTo>
                  <a:close/>
                </a:path>
              </a:pathLst>
            </a:custGeom>
            <a:solidFill>
              <a:srgbClr val="A669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31056" y="4796404"/>
              <a:ext cx="1740535" cy="1338580"/>
            </a:xfrm>
            <a:custGeom>
              <a:avLst/>
              <a:gdLst/>
              <a:ahLst/>
              <a:cxnLst/>
              <a:rect l="l" t="t" r="r" b="b"/>
              <a:pathLst>
                <a:path w="1740534" h="1338579">
                  <a:moveTo>
                    <a:pt x="1374653" y="1338369"/>
                  </a:moveTo>
                  <a:lnTo>
                    <a:pt x="1419135" y="1333556"/>
                  </a:lnTo>
                  <a:lnTo>
                    <a:pt x="1444496" y="1311024"/>
                  </a:lnTo>
                  <a:lnTo>
                    <a:pt x="1460700" y="1277348"/>
                  </a:lnTo>
                  <a:lnTo>
                    <a:pt x="1481553" y="1235611"/>
                  </a:lnTo>
                  <a:lnTo>
                    <a:pt x="1520863" y="1188895"/>
                  </a:lnTo>
                  <a:lnTo>
                    <a:pt x="1540483" y="1173444"/>
                  </a:lnTo>
                  <a:lnTo>
                    <a:pt x="1556734" y="1164300"/>
                  </a:lnTo>
                  <a:lnTo>
                    <a:pt x="1575168" y="1154682"/>
                  </a:lnTo>
                  <a:lnTo>
                    <a:pt x="1601335" y="1137808"/>
                  </a:lnTo>
                  <a:lnTo>
                    <a:pt x="1664247" y="1088126"/>
                  </a:lnTo>
                  <a:lnTo>
                    <a:pt x="1697282" y="1052845"/>
                  </a:lnTo>
                  <a:lnTo>
                    <a:pt x="1724438" y="1010571"/>
                  </a:lnTo>
                  <a:lnTo>
                    <a:pt x="1740516" y="961281"/>
                  </a:lnTo>
                  <a:lnTo>
                    <a:pt x="1737732" y="892626"/>
                  </a:lnTo>
                  <a:lnTo>
                    <a:pt x="1715210" y="834640"/>
                  </a:lnTo>
                  <a:lnTo>
                    <a:pt x="1686994" y="791923"/>
                  </a:lnTo>
                  <a:lnTo>
                    <a:pt x="1648522" y="749561"/>
                  </a:lnTo>
                  <a:lnTo>
                    <a:pt x="1611117" y="714518"/>
                  </a:lnTo>
                  <a:lnTo>
                    <a:pt x="1541343" y="663450"/>
                  </a:lnTo>
                  <a:lnTo>
                    <a:pt x="1491212" y="628977"/>
                  </a:lnTo>
                  <a:lnTo>
                    <a:pt x="1441947" y="595784"/>
                  </a:lnTo>
                  <a:lnTo>
                    <a:pt x="1393664" y="563806"/>
                  </a:lnTo>
                  <a:lnTo>
                    <a:pt x="1346480" y="532974"/>
                  </a:lnTo>
                  <a:lnTo>
                    <a:pt x="1300511" y="503222"/>
                  </a:lnTo>
                  <a:lnTo>
                    <a:pt x="1212680" y="446683"/>
                  </a:lnTo>
                  <a:lnTo>
                    <a:pt x="1171052" y="419763"/>
                  </a:lnTo>
                  <a:lnTo>
                    <a:pt x="1131102" y="393652"/>
                  </a:lnTo>
                  <a:lnTo>
                    <a:pt x="1092947" y="368283"/>
                  </a:lnTo>
                  <a:lnTo>
                    <a:pt x="1056703" y="343588"/>
                  </a:lnTo>
                  <a:lnTo>
                    <a:pt x="1022486" y="319501"/>
                  </a:lnTo>
                  <a:lnTo>
                    <a:pt x="990413" y="295953"/>
                  </a:lnTo>
                  <a:lnTo>
                    <a:pt x="922720" y="242411"/>
                  </a:lnTo>
                  <a:lnTo>
                    <a:pt x="884571" y="211991"/>
                  </a:lnTo>
                  <a:lnTo>
                    <a:pt x="845505" y="182037"/>
                  </a:lnTo>
                  <a:lnTo>
                    <a:pt x="804877" y="152970"/>
                  </a:lnTo>
                  <a:lnTo>
                    <a:pt x="762042" y="125210"/>
                  </a:lnTo>
                  <a:lnTo>
                    <a:pt x="716353" y="99178"/>
                  </a:lnTo>
                  <a:lnTo>
                    <a:pt x="667165" y="75294"/>
                  </a:lnTo>
                  <a:lnTo>
                    <a:pt x="613833" y="53979"/>
                  </a:lnTo>
                  <a:lnTo>
                    <a:pt x="555710" y="35652"/>
                  </a:lnTo>
                  <a:lnTo>
                    <a:pt x="480352" y="16366"/>
                  </a:lnTo>
                  <a:lnTo>
                    <a:pt x="437017" y="7908"/>
                  </a:lnTo>
                  <a:lnTo>
                    <a:pt x="391033" y="2010"/>
                  </a:lnTo>
                  <a:lnTo>
                    <a:pt x="343240" y="0"/>
                  </a:lnTo>
                  <a:lnTo>
                    <a:pt x="294481" y="3206"/>
                  </a:lnTo>
                  <a:lnTo>
                    <a:pt x="245597" y="12956"/>
                  </a:lnTo>
                  <a:lnTo>
                    <a:pt x="197430" y="30579"/>
                  </a:lnTo>
                  <a:lnTo>
                    <a:pt x="150821" y="57402"/>
                  </a:lnTo>
                  <a:lnTo>
                    <a:pt x="103930" y="97826"/>
                  </a:lnTo>
                  <a:lnTo>
                    <a:pt x="67948" y="143106"/>
                  </a:lnTo>
                  <a:lnTo>
                    <a:pt x="41391" y="190329"/>
                  </a:lnTo>
                  <a:lnTo>
                    <a:pt x="22779" y="236580"/>
                  </a:lnTo>
                  <a:lnTo>
                    <a:pt x="10628" y="278946"/>
                  </a:lnTo>
                  <a:lnTo>
                    <a:pt x="2657" y="322446"/>
                  </a:lnTo>
                  <a:lnTo>
                    <a:pt x="0" y="349253"/>
                  </a:lnTo>
                  <a:lnTo>
                    <a:pt x="7694" y="355505"/>
                  </a:lnTo>
                  <a:lnTo>
                    <a:pt x="25874" y="370813"/>
                  </a:lnTo>
                  <a:lnTo>
                    <a:pt x="64276" y="407927"/>
                  </a:lnTo>
                  <a:lnTo>
                    <a:pt x="91226" y="454082"/>
                  </a:lnTo>
                  <a:lnTo>
                    <a:pt x="109826" y="507065"/>
                  </a:lnTo>
                  <a:lnTo>
                    <a:pt x="129216" y="561290"/>
                  </a:lnTo>
                  <a:lnTo>
                    <a:pt x="146139" y="602474"/>
                  </a:lnTo>
                  <a:lnTo>
                    <a:pt x="184730" y="654256"/>
                  </a:lnTo>
                  <a:lnTo>
                    <a:pt x="219312" y="672813"/>
                  </a:lnTo>
                  <a:lnTo>
                    <a:pt x="277467" y="681854"/>
                  </a:lnTo>
                  <a:lnTo>
                    <a:pt x="288989" y="681064"/>
                  </a:lnTo>
                  <a:lnTo>
                    <a:pt x="328608" y="668387"/>
                  </a:lnTo>
                  <a:lnTo>
                    <a:pt x="356175" y="649451"/>
                  </a:lnTo>
                  <a:lnTo>
                    <a:pt x="378239" y="633549"/>
                  </a:lnTo>
                  <a:lnTo>
                    <a:pt x="401346" y="629977"/>
                  </a:lnTo>
                  <a:lnTo>
                    <a:pt x="424192" y="647925"/>
                  </a:lnTo>
                  <a:lnTo>
                    <a:pt x="457358" y="728775"/>
                  </a:lnTo>
                  <a:lnTo>
                    <a:pt x="492446" y="777167"/>
                  </a:lnTo>
                  <a:lnTo>
                    <a:pt x="524718" y="801185"/>
                  </a:lnTo>
                  <a:lnTo>
                    <a:pt x="552483" y="811120"/>
                  </a:lnTo>
                  <a:lnTo>
                    <a:pt x="580343" y="820769"/>
                  </a:lnTo>
                  <a:lnTo>
                    <a:pt x="612900" y="843934"/>
                  </a:lnTo>
                  <a:lnTo>
                    <a:pt x="646255" y="886280"/>
                  </a:lnTo>
                  <a:lnTo>
                    <a:pt x="666078" y="929597"/>
                  </a:lnTo>
                  <a:lnTo>
                    <a:pt x="680460" y="969394"/>
                  </a:lnTo>
                  <a:lnTo>
                    <a:pt x="697490" y="1001179"/>
                  </a:lnTo>
                  <a:lnTo>
                    <a:pt x="725257" y="1020461"/>
                  </a:lnTo>
                  <a:lnTo>
                    <a:pt x="746988" y="1023575"/>
                  </a:lnTo>
                  <a:lnTo>
                    <a:pt x="765493" y="1021852"/>
                  </a:lnTo>
                  <a:lnTo>
                    <a:pt x="781340" y="1021457"/>
                  </a:lnTo>
                  <a:lnTo>
                    <a:pt x="795100" y="1028554"/>
                  </a:lnTo>
                  <a:lnTo>
                    <a:pt x="804258" y="1049411"/>
                  </a:lnTo>
                  <a:lnTo>
                    <a:pt x="804210" y="1074772"/>
                  </a:lnTo>
                  <a:lnTo>
                    <a:pt x="804922" y="1101177"/>
                  </a:lnTo>
                  <a:lnTo>
                    <a:pt x="816357" y="1125163"/>
                  </a:lnTo>
                  <a:lnTo>
                    <a:pt x="826708" y="1133477"/>
                  </a:lnTo>
                  <a:lnTo>
                    <a:pt x="838436" y="1138946"/>
                  </a:lnTo>
                  <a:lnTo>
                    <a:pt x="849879" y="1140812"/>
                  </a:lnTo>
                  <a:lnTo>
                    <a:pt x="859376" y="1138314"/>
                  </a:lnTo>
                  <a:lnTo>
                    <a:pt x="864951" y="1131344"/>
                  </a:lnTo>
                  <a:lnTo>
                    <a:pt x="866778" y="1120864"/>
                  </a:lnTo>
                  <a:lnTo>
                    <a:pt x="867561" y="1107729"/>
                  </a:lnTo>
                  <a:lnTo>
                    <a:pt x="870005" y="1092792"/>
                  </a:lnTo>
                  <a:lnTo>
                    <a:pt x="899359" y="1046890"/>
                  </a:lnTo>
                  <a:lnTo>
                    <a:pt x="942378" y="1022990"/>
                  </a:lnTo>
                  <a:lnTo>
                    <a:pt x="962275" y="1022871"/>
                  </a:lnTo>
                  <a:lnTo>
                    <a:pt x="989953" y="1035319"/>
                  </a:lnTo>
                  <a:lnTo>
                    <a:pt x="1032055" y="1067019"/>
                  </a:lnTo>
                  <a:lnTo>
                    <a:pt x="1095224" y="1124658"/>
                  </a:lnTo>
                  <a:lnTo>
                    <a:pt x="1148896" y="1178400"/>
                  </a:lnTo>
                  <a:lnTo>
                    <a:pt x="1181832" y="1213553"/>
                  </a:lnTo>
                  <a:lnTo>
                    <a:pt x="1206893" y="1239033"/>
                  </a:lnTo>
                  <a:lnTo>
                    <a:pt x="1236935" y="1263755"/>
                  </a:lnTo>
                  <a:lnTo>
                    <a:pt x="1278855" y="1293937"/>
                  </a:lnTo>
                  <a:lnTo>
                    <a:pt x="1326327" y="1321986"/>
                  </a:lnTo>
                  <a:lnTo>
                    <a:pt x="1374653" y="1338369"/>
                  </a:lnTo>
                  <a:close/>
                </a:path>
              </a:pathLst>
            </a:custGeom>
            <a:solidFill>
              <a:srgbClr val="3F1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87730" y="5368719"/>
              <a:ext cx="332105" cy="243204"/>
            </a:xfrm>
            <a:custGeom>
              <a:avLst/>
              <a:gdLst/>
              <a:ahLst/>
              <a:cxnLst/>
              <a:rect l="l" t="t" r="r" b="b"/>
              <a:pathLst>
                <a:path w="332105" h="243204">
                  <a:moveTo>
                    <a:pt x="312946" y="243111"/>
                  </a:moveTo>
                  <a:lnTo>
                    <a:pt x="331502" y="242282"/>
                  </a:lnTo>
                  <a:lnTo>
                    <a:pt x="326109" y="224441"/>
                  </a:lnTo>
                  <a:lnTo>
                    <a:pt x="300018" y="193149"/>
                  </a:lnTo>
                  <a:lnTo>
                    <a:pt x="258404" y="153531"/>
                  </a:lnTo>
                  <a:lnTo>
                    <a:pt x="206440" y="110707"/>
                  </a:lnTo>
                  <a:lnTo>
                    <a:pt x="149302" y="69801"/>
                  </a:lnTo>
                  <a:lnTo>
                    <a:pt x="103626" y="41539"/>
                  </a:lnTo>
                  <a:lnTo>
                    <a:pt x="57190" y="16312"/>
                  </a:lnTo>
                  <a:lnTo>
                    <a:pt x="19485" y="379"/>
                  </a:lnTo>
                  <a:lnTo>
                    <a:pt x="0" y="0"/>
                  </a:lnTo>
                  <a:lnTo>
                    <a:pt x="5448" y="17900"/>
                  </a:lnTo>
                  <a:lnTo>
                    <a:pt x="30303" y="48747"/>
                  </a:lnTo>
                  <a:lnTo>
                    <a:pt x="66830" y="85568"/>
                  </a:lnTo>
                  <a:lnTo>
                    <a:pt x="107295" y="121393"/>
                  </a:lnTo>
                  <a:lnTo>
                    <a:pt x="165692" y="164994"/>
                  </a:lnTo>
                  <a:lnTo>
                    <a:pt x="223676" y="201675"/>
                  </a:lnTo>
                  <a:lnTo>
                    <a:pt x="274883" y="228645"/>
                  </a:lnTo>
                  <a:lnTo>
                    <a:pt x="312946" y="243111"/>
                  </a:lnTo>
                  <a:close/>
                </a:path>
              </a:pathLst>
            </a:custGeom>
            <a:solidFill>
              <a:srgbClr val="D6C8A2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319638" y="5241255"/>
              <a:ext cx="90151" cy="762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555102" y="4864460"/>
              <a:ext cx="398780" cy="160655"/>
            </a:xfrm>
            <a:custGeom>
              <a:avLst/>
              <a:gdLst/>
              <a:ahLst/>
              <a:cxnLst/>
              <a:rect l="l" t="t" r="r" b="b"/>
              <a:pathLst>
                <a:path w="398780" h="160654">
                  <a:moveTo>
                    <a:pt x="398681" y="160309"/>
                  </a:moveTo>
                  <a:lnTo>
                    <a:pt x="375643" y="119807"/>
                  </a:lnTo>
                  <a:lnTo>
                    <a:pt x="342186" y="88484"/>
                  </a:lnTo>
                  <a:lnTo>
                    <a:pt x="296709" y="56150"/>
                  </a:lnTo>
                  <a:lnTo>
                    <a:pt x="241165" y="27581"/>
                  </a:lnTo>
                  <a:lnTo>
                    <a:pt x="177510" y="7555"/>
                  </a:lnTo>
                  <a:lnTo>
                    <a:pt x="119086" y="0"/>
                  </a:lnTo>
                  <a:lnTo>
                    <a:pt x="63129" y="600"/>
                  </a:lnTo>
                  <a:lnTo>
                    <a:pt x="20078" y="8978"/>
                  </a:lnTo>
                  <a:lnTo>
                    <a:pt x="371" y="24752"/>
                  </a:lnTo>
                  <a:lnTo>
                    <a:pt x="0" y="28222"/>
                  </a:lnTo>
                  <a:lnTo>
                    <a:pt x="1953" y="34300"/>
                  </a:lnTo>
                  <a:lnTo>
                    <a:pt x="67676" y="82083"/>
                  </a:lnTo>
                  <a:lnTo>
                    <a:pt x="116587" y="94048"/>
                  </a:lnTo>
                  <a:lnTo>
                    <a:pt x="170527" y="99565"/>
                  </a:lnTo>
                  <a:lnTo>
                    <a:pt x="231158" y="106693"/>
                  </a:lnTo>
                  <a:lnTo>
                    <a:pt x="303524" y="124531"/>
                  </a:lnTo>
                  <a:lnTo>
                    <a:pt x="354206" y="144692"/>
                  </a:lnTo>
                  <a:lnTo>
                    <a:pt x="385245" y="159258"/>
                  </a:lnTo>
                  <a:lnTo>
                    <a:pt x="398681" y="160309"/>
                  </a:lnTo>
                  <a:close/>
                </a:path>
              </a:pathLst>
            </a:custGeom>
            <a:solidFill>
              <a:srgbClr val="D6C8A2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315775" y="422212"/>
            <a:ext cx="17386004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79815">
              <a:lnSpc>
                <a:spcPct val="100000"/>
              </a:lnSpc>
              <a:spcBef>
                <a:spcPts val="100"/>
              </a:spcBef>
            </a:pPr>
            <a:r>
              <a:rPr lang="en-US" sz="5400" b="1" spc="60">
                <a:solidFill>
                  <a:srgbClr val="281B17"/>
                </a:solidFill>
                <a:latin typeface="Apple Braille" pitchFamily="2" charset="0"/>
                <a:cs typeface="Arial"/>
              </a:rPr>
              <a:t>Communication</a:t>
            </a:r>
            <a:r>
              <a:rPr lang="en-US" sz="5400" b="1" spc="-335">
                <a:solidFill>
                  <a:srgbClr val="281B17"/>
                </a:solidFill>
                <a:latin typeface="Apple Braille" pitchFamily="2" charset="0"/>
                <a:cs typeface="Arial"/>
              </a:rPr>
              <a:t> </a:t>
            </a:r>
            <a:r>
              <a:rPr lang="en-US" sz="5400" b="1" spc="-20">
                <a:solidFill>
                  <a:srgbClr val="281B17"/>
                </a:solidFill>
                <a:latin typeface="Apple Braille" pitchFamily="2" charset="0"/>
                <a:cs typeface="Arial"/>
              </a:rPr>
              <a:t>Plan</a:t>
            </a:r>
            <a:endParaRPr sz="5400">
              <a:latin typeface="Apple Braille" pitchFamily="2" charset="0"/>
              <a:cs typeface="Aria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8241" y="2769068"/>
            <a:ext cx="142875" cy="14287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8241" y="3331043"/>
            <a:ext cx="142875" cy="14287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8241" y="3893018"/>
            <a:ext cx="142875" cy="14287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8241" y="4454993"/>
            <a:ext cx="142875" cy="14287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68241" y="5016968"/>
            <a:ext cx="142875" cy="14287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9603501" y="2494735"/>
            <a:ext cx="6173470" cy="2835275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>
                <a:solidFill>
                  <a:srgbClr val="281B17"/>
                </a:solidFill>
                <a:latin typeface="Apple Braille"/>
                <a:cs typeface="Lucida Sans Unicode"/>
              </a:rPr>
              <a:t>Team:</a:t>
            </a:r>
            <a:r>
              <a:rPr sz="3200" spc="-6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 spc="75">
                <a:solidFill>
                  <a:srgbClr val="281B17"/>
                </a:solidFill>
                <a:latin typeface="Apple Braille"/>
                <a:cs typeface="Lucida Sans Unicode"/>
              </a:rPr>
              <a:t>Weekly</a:t>
            </a:r>
            <a:r>
              <a:rPr sz="3200" spc="-5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 spc="75">
                <a:solidFill>
                  <a:srgbClr val="281B17"/>
                </a:solidFill>
                <a:latin typeface="Apple Braille"/>
                <a:cs typeface="Lucida Sans Unicode"/>
              </a:rPr>
              <a:t>stand‑ups </a:t>
            </a:r>
            <a:r>
              <a:rPr sz="3200">
                <a:solidFill>
                  <a:srgbClr val="281B17"/>
                </a:solidFill>
                <a:latin typeface="Apple Braille"/>
                <a:cs typeface="Lucida Sans Unicode"/>
              </a:rPr>
              <a:t>Stakeholders:</a:t>
            </a:r>
            <a:r>
              <a:rPr sz="3200" spc="4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>
                <a:solidFill>
                  <a:srgbClr val="281B17"/>
                </a:solidFill>
                <a:latin typeface="Apple Braille"/>
                <a:cs typeface="Lucida Sans Unicode"/>
              </a:rPr>
              <a:t>Bi‑weekly</a:t>
            </a:r>
            <a:r>
              <a:rPr sz="3200" spc="4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 spc="85">
                <a:solidFill>
                  <a:srgbClr val="281B17"/>
                </a:solidFill>
                <a:latin typeface="Apple Braille"/>
                <a:cs typeface="Lucida Sans Unicode"/>
              </a:rPr>
              <a:t>emails </a:t>
            </a:r>
            <a:r>
              <a:rPr sz="3200">
                <a:solidFill>
                  <a:srgbClr val="281B17"/>
                </a:solidFill>
                <a:latin typeface="Apple Braille"/>
                <a:cs typeface="Lucida Sans Unicode"/>
              </a:rPr>
              <a:t>Vendors:</a:t>
            </a:r>
            <a:r>
              <a:rPr sz="3200" spc="-13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 spc="75">
                <a:solidFill>
                  <a:srgbClr val="281B17"/>
                </a:solidFill>
                <a:latin typeface="Apple Braille"/>
                <a:cs typeface="Lucida Sans Unicode"/>
              </a:rPr>
              <a:t>Weekly</a:t>
            </a:r>
            <a:r>
              <a:rPr sz="3200" spc="-13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 spc="70">
                <a:solidFill>
                  <a:srgbClr val="281B17"/>
                </a:solidFill>
                <a:latin typeface="Apple Braille"/>
                <a:cs typeface="Lucida Sans Unicode"/>
              </a:rPr>
              <a:t>calls </a:t>
            </a:r>
            <a:endParaRPr lang="en-US" sz="3200">
              <a:solidFill>
                <a:srgbClr val="000000"/>
              </a:solidFill>
              <a:latin typeface="Apple Braille"/>
              <a:cs typeface="Lucida Sans Unicode"/>
            </a:endParaRPr>
          </a:p>
          <a:p>
            <a:pPr marL="12700" marR="5080">
              <a:lnSpc>
                <a:spcPct val="115199"/>
              </a:lnSpc>
              <a:spcBef>
                <a:spcPts val="100"/>
              </a:spcBef>
            </a:pPr>
            <a:r>
              <a:rPr sz="3200" spc="65">
                <a:solidFill>
                  <a:srgbClr val="281B17"/>
                </a:solidFill>
                <a:latin typeface="Apple Braille"/>
                <a:cs typeface="Lucida Sans Unicode"/>
              </a:rPr>
              <a:t>Committee:</a:t>
            </a:r>
            <a:r>
              <a:rPr sz="3200" spc="-10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>
                <a:solidFill>
                  <a:srgbClr val="281B17"/>
                </a:solidFill>
                <a:latin typeface="Apple Braille"/>
                <a:cs typeface="Lucida Sans Unicode"/>
              </a:rPr>
              <a:t>Monthly</a:t>
            </a:r>
            <a:r>
              <a:rPr sz="3200" spc="-10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 spc="40">
                <a:solidFill>
                  <a:srgbClr val="281B17"/>
                </a:solidFill>
                <a:latin typeface="Apple Braille"/>
                <a:cs typeface="Lucida Sans Unicode"/>
              </a:rPr>
              <a:t>review </a:t>
            </a:r>
            <a:r>
              <a:rPr sz="3200" spc="110">
                <a:solidFill>
                  <a:srgbClr val="281B17"/>
                </a:solidFill>
                <a:latin typeface="Apple Braille"/>
                <a:cs typeface="Lucida Sans Unicode"/>
              </a:rPr>
              <a:t>Campus:</a:t>
            </a:r>
            <a:r>
              <a:rPr sz="3200" spc="-8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>
                <a:solidFill>
                  <a:srgbClr val="281B17"/>
                </a:solidFill>
                <a:latin typeface="Apple Braille"/>
                <a:cs typeface="Lucida Sans Unicode"/>
              </a:rPr>
              <a:t>Posters</a:t>
            </a:r>
            <a:r>
              <a:rPr sz="3200" spc="-8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 spc="110">
                <a:solidFill>
                  <a:srgbClr val="281B17"/>
                </a:solidFill>
                <a:latin typeface="Apple Braille"/>
                <a:cs typeface="Lucida Sans Unicode"/>
              </a:rPr>
              <a:t>&amp;</a:t>
            </a:r>
            <a:r>
              <a:rPr sz="3200" spc="-8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200" spc="85">
                <a:solidFill>
                  <a:srgbClr val="281B17"/>
                </a:solidFill>
                <a:latin typeface="Apple Braille"/>
                <a:cs typeface="Lucida Sans Unicode"/>
              </a:rPr>
              <a:t>emails</a:t>
            </a:r>
            <a:endParaRPr sz="3200">
              <a:latin typeface="Apple Braill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68240" y="5407443"/>
            <a:ext cx="5285959" cy="1068882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R="97155" algn="ctr">
              <a:lnSpc>
                <a:spcPct val="100000"/>
              </a:lnSpc>
              <a:spcBef>
                <a:spcPts val="655"/>
              </a:spcBef>
            </a:pPr>
            <a:r>
              <a:rPr sz="3200" b="1" spc="-1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Methods:</a:t>
            </a:r>
            <a:r>
              <a:rPr lang="en-US" sz="3200" b="1">
                <a:latin typeface="Apple Braille" pitchFamily="2" charset="0"/>
                <a:cs typeface="Lucida Sans Unicode"/>
              </a:rPr>
              <a:t> </a:t>
            </a:r>
            <a:r>
              <a:rPr sz="3200" spc="-2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Push,</a:t>
            </a:r>
            <a:r>
              <a:rPr sz="3200" spc="-17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200" spc="-114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Pull,</a:t>
            </a:r>
            <a:r>
              <a:rPr sz="3200" spc="-15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200" spc="5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Interactive</a:t>
            </a:r>
            <a:endParaRPr sz="3200">
              <a:latin typeface="Apple Braille" pitchFamily="2" charset="0"/>
              <a:cs typeface="Lucida Sans Unicode"/>
            </a:endParaRPr>
          </a:p>
        </p:txBody>
      </p:sp>
      <p:pic>
        <p:nvPicPr>
          <p:cNvPr id="4100" name="Picture 4" descr="This may contain: people sitting at a table having a meeting">
            <a:extLst>
              <a:ext uri="{FF2B5EF4-FFF2-40B4-BE49-F238E27FC236}">
                <a16:creationId xmlns:a16="http://schemas.microsoft.com/office/drawing/2014/main" id="{AECA9389-28C7-46E3-66C0-9F8B6E682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7712" y="1968499"/>
            <a:ext cx="6148080" cy="4984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EEF97-C7B5-09F5-EACB-84B73AA7F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45" y="216782"/>
            <a:ext cx="17386004" cy="2073707"/>
          </a:xfrm>
        </p:spPr>
        <p:txBody>
          <a:bodyPr wrap="square" lIns="0" tIns="0" rIns="0" bIns="0">
            <a:normAutofit/>
          </a:bodyPr>
          <a:lstStyle/>
          <a:p>
            <a:r>
              <a:rPr lang="en-US" sz="8000" b="0" i="0">
                <a:latin typeface="Apple Braille" pitchFamily="2" charset="0"/>
              </a:rPr>
              <a:t>Procurement Management </a:t>
            </a:r>
          </a:p>
        </p:txBody>
      </p:sp>
      <p:graphicFrame>
        <p:nvGraphicFramePr>
          <p:cNvPr id="8" name="TextBox 3">
            <a:extLst>
              <a:ext uri="{FF2B5EF4-FFF2-40B4-BE49-F238E27FC236}">
                <a16:creationId xmlns:a16="http://schemas.microsoft.com/office/drawing/2014/main" id="{170497CD-64E8-75A7-4200-A71009C2AA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402531"/>
              </p:ext>
            </p:extLst>
          </p:nvPr>
        </p:nvGraphicFramePr>
        <p:xfrm>
          <a:off x="914400" y="2366010"/>
          <a:ext cx="7955280" cy="6789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8" name="Picture 6" descr="This may contain: an open laptop computer sitting next to boxes and shipping papers on top of it,">
            <a:extLst>
              <a:ext uri="{FF2B5EF4-FFF2-40B4-BE49-F238E27FC236}">
                <a16:creationId xmlns:a16="http://schemas.microsoft.com/office/drawing/2014/main" id="{73B964D8-6AD4-A457-1B93-1B8E1011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2571750"/>
            <a:ext cx="5854700" cy="57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5">
            <a:extLst>
              <a:ext uri="{FF2B5EF4-FFF2-40B4-BE49-F238E27FC236}">
                <a16:creationId xmlns:a16="http://schemas.microsoft.com/office/drawing/2014/main" id="{BFCF4D29-2E0A-D886-A153-FD42D9861523}"/>
              </a:ext>
            </a:extLst>
          </p:cNvPr>
          <p:cNvSpPr/>
          <p:nvPr/>
        </p:nvSpPr>
        <p:spPr>
          <a:xfrm>
            <a:off x="12801600" y="-64479"/>
            <a:ext cx="2700655" cy="1706880"/>
          </a:xfrm>
          <a:custGeom>
            <a:avLst/>
            <a:gdLst/>
            <a:ahLst/>
            <a:cxnLst/>
            <a:rect l="l" t="t" r="r" b="b"/>
            <a:pathLst>
              <a:path w="2700654" h="1706879">
                <a:moveTo>
                  <a:pt x="1918753" y="1018407"/>
                </a:moveTo>
                <a:lnTo>
                  <a:pt x="1980894" y="715745"/>
                </a:lnTo>
                <a:lnTo>
                  <a:pt x="1956866" y="769630"/>
                </a:lnTo>
                <a:lnTo>
                  <a:pt x="1932812" y="886783"/>
                </a:lnTo>
                <a:lnTo>
                  <a:pt x="1888174" y="914756"/>
                </a:lnTo>
                <a:lnTo>
                  <a:pt x="1843262" y="944065"/>
                </a:lnTo>
                <a:lnTo>
                  <a:pt x="1785635" y="972157"/>
                </a:lnTo>
                <a:lnTo>
                  <a:pt x="1752614" y="1006694"/>
                </a:lnTo>
                <a:lnTo>
                  <a:pt x="1737421" y="1017545"/>
                </a:lnTo>
                <a:lnTo>
                  <a:pt x="1678305" y="1052887"/>
                </a:lnTo>
                <a:lnTo>
                  <a:pt x="1631999" y="1088983"/>
                </a:lnTo>
                <a:lnTo>
                  <a:pt x="1586060" y="1123292"/>
                </a:lnTo>
                <a:lnTo>
                  <a:pt x="1540485" y="1155831"/>
                </a:lnTo>
                <a:lnTo>
                  <a:pt x="1495270" y="1186615"/>
                </a:lnTo>
                <a:lnTo>
                  <a:pt x="1450411" y="1215659"/>
                </a:lnTo>
                <a:lnTo>
                  <a:pt x="1418348" y="1245534"/>
                </a:lnTo>
                <a:lnTo>
                  <a:pt x="1374194" y="1271146"/>
                </a:lnTo>
                <a:lnTo>
                  <a:pt x="1330389" y="1295066"/>
                </a:lnTo>
                <a:lnTo>
                  <a:pt x="1299368" y="1319862"/>
                </a:lnTo>
                <a:lnTo>
                  <a:pt x="1256247" y="1340442"/>
                </a:lnTo>
                <a:lnTo>
                  <a:pt x="1225906" y="1361931"/>
                </a:lnTo>
                <a:lnTo>
                  <a:pt x="1183458" y="1379234"/>
                </a:lnTo>
                <a:lnTo>
                  <a:pt x="1141342" y="1394923"/>
                </a:lnTo>
                <a:lnTo>
                  <a:pt x="1111996" y="1411566"/>
                </a:lnTo>
                <a:lnTo>
                  <a:pt x="1070533" y="1424070"/>
                </a:lnTo>
                <a:lnTo>
                  <a:pt x="1029393" y="1435007"/>
                </a:lnTo>
                <a:lnTo>
                  <a:pt x="988572" y="1444390"/>
                </a:lnTo>
                <a:lnTo>
                  <a:pt x="948066" y="1452235"/>
                </a:lnTo>
                <a:lnTo>
                  <a:pt x="907873" y="1458559"/>
                </a:lnTo>
                <a:lnTo>
                  <a:pt x="867989" y="1463377"/>
                </a:lnTo>
                <a:lnTo>
                  <a:pt x="828412" y="1466703"/>
                </a:lnTo>
                <a:lnTo>
                  <a:pt x="789137" y="1468554"/>
                </a:lnTo>
                <a:lnTo>
                  <a:pt x="737721" y="1466391"/>
                </a:lnTo>
                <a:lnTo>
                  <a:pt x="686602" y="1462784"/>
                </a:lnTo>
                <a:lnTo>
                  <a:pt x="648217" y="1460303"/>
                </a:lnTo>
                <a:lnTo>
                  <a:pt x="597681" y="1453853"/>
                </a:lnTo>
                <a:lnTo>
                  <a:pt x="534992" y="1443453"/>
                </a:lnTo>
                <a:lnTo>
                  <a:pt x="485027" y="1434224"/>
                </a:lnTo>
                <a:lnTo>
                  <a:pt x="435343" y="1423628"/>
                </a:lnTo>
                <a:lnTo>
                  <a:pt x="373496" y="1409128"/>
                </a:lnTo>
                <a:lnTo>
                  <a:pt x="311923" y="1393291"/>
                </a:lnTo>
                <a:lnTo>
                  <a:pt x="356657" y="1175408"/>
                </a:lnTo>
                <a:lnTo>
                  <a:pt x="345374" y="1167216"/>
                </a:lnTo>
                <a:lnTo>
                  <a:pt x="333131" y="1163700"/>
                </a:lnTo>
                <a:lnTo>
                  <a:pt x="320323" y="1162939"/>
                </a:lnTo>
                <a:lnTo>
                  <a:pt x="319788" y="1165542"/>
                </a:lnTo>
                <a:lnTo>
                  <a:pt x="306463" y="1167299"/>
                </a:lnTo>
                <a:lnTo>
                  <a:pt x="12408" y="1336579"/>
                </a:lnTo>
                <a:lnTo>
                  <a:pt x="0" y="1397017"/>
                </a:lnTo>
                <a:lnTo>
                  <a:pt x="172216" y="1694859"/>
                </a:lnTo>
                <a:lnTo>
                  <a:pt x="195764" y="1706459"/>
                </a:lnTo>
                <a:lnTo>
                  <a:pt x="195818" y="1706198"/>
                </a:lnTo>
                <a:lnTo>
                  <a:pt x="209141" y="1704454"/>
                </a:lnTo>
                <a:lnTo>
                  <a:pt x="222336" y="1703334"/>
                </a:lnTo>
                <a:lnTo>
                  <a:pt x="225671" y="1687090"/>
                </a:lnTo>
                <a:lnTo>
                  <a:pt x="278347" y="1493676"/>
                </a:lnTo>
                <a:lnTo>
                  <a:pt x="339931" y="1509461"/>
                </a:lnTo>
                <a:lnTo>
                  <a:pt x="401775" y="1523977"/>
                </a:lnTo>
                <a:lnTo>
                  <a:pt x="451443" y="1534652"/>
                </a:lnTo>
                <a:lnTo>
                  <a:pt x="513818" y="1546580"/>
                </a:lnTo>
                <a:lnTo>
                  <a:pt x="564024" y="1554635"/>
                </a:lnTo>
                <a:lnTo>
                  <a:pt x="614504" y="1561354"/>
                </a:lnTo>
                <a:lnTo>
                  <a:pt x="665262" y="1566722"/>
                </a:lnTo>
                <a:lnTo>
                  <a:pt x="716300" y="1570722"/>
                </a:lnTo>
                <a:lnTo>
                  <a:pt x="767623" y="1573338"/>
                </a:lnTo>
                <a:lnTo>
                  <a:pt x="806793" y="1571999"/>
                </a:lnTo>
                <a:lnTo>
                  <a:pt x="846254" y="1569242"/>
                </a:lnTo>
                <a:lnTo>
                  <a:pt x="898449" y="1567605"/>
                </a:lnTo>
                <a:lnTo>
                  <a:pt x="938502" y="1561965"/>
                </a:lnTo>
                <a:lnTo>
                  <a:pt x="978856" y="1554857"/>
                </a:lnTo>
                <a:lnTo>
                  <a:pt x="1019515" y="1546267"/>
                </a:lnTo>
                <a:lnTo>
                  <a:pt x="1060481" y="1536177"/>
                </a:lnTo>
                <a:lnTo>
                  <a:pt x="1101759" y="1524571"/>
                </a:lnTo>
                <a:lnTo>
                  <a:pt x="1143539" y="1510517"/>
                </a:lnTo>
                <a:lnTo>
                  <a:pt x="1185654" y="1494833"/>
                </a:lnTo>
                <a:lnTo>
                  <a:pt x="1228103" y="1477521"/>
                </a:lnTo>
                <a:lnTo>
                  <a:pt x="1258446" y="1456025"/>
                </a:lnTo>
                <a:lnTo>
                  <a:pt x="1301565" y="1435454"/>
                </a:lnTo>
                <a:lnTo>
                  <a:pt x="1345018" y="1413253"/>
                </a:lnTo>
                <a:lnTo>
                  <a:pt x="1388805" y="1389424"/>
                </a:lnTo>
                <a:lnTo>
                  <a:pt x="1432927" y="1363966"/>
                </a:lnTo>
                <a:lnTo>
                  <a:pt x="1464942" y="1334324"/>
                </a:lnTo>
                <a:lnTo>
                  <a:pt x="1509733" y="1305607"/>
                </a:lnTo>
                <a:lnTo>
                  <a:pt x="1554859" y="1275261"/>
                </a:lnTo>
                <a:lnTo>
                  <a:pt x="1600318" y="1243285"/>
                </a:lnTo>
                <a:lnTo>
                  <a:pt x="1646113" y="1209681"/>
                </a:lnTo>
                <a:lnTo>
                  <a:pt x="1692241" y="1174447"/>
                </a:lnTo>
                <a:lnTo>
                  <a:pt x="1738705" y="1137584"/>
                </a:lnTo>
                <a:lnTo>
                  <a:pt x="1797943" y="1101647"/>
                </a:lnTo>
                <a:lnTo>
                  <a:pt x="1813089" y="1091022"/>
                </a:lnTo>
                <a:lnTo>
                  <a:pt x="1830445" y="1069638"/>
                </a:lnTo>
                <a:lnTo>
                  <a:pt x="1860061" y="1051684"/>
                </a:lnTo>
                <a:lnTo>
                  <a:pt x="1889497" y="1034607"/>
                </a:lnTo>
                <a:lnTo>
                  <a:pt x="1918753" y="1018407"/>
                </a:lnTo>
                <a:close/>
              </a:path>
              <a:path w="2700654" h="1706879">
                <a:moveTo>
                  <a:pt x="363370" y="1205861"/>
                </a:moveTo>
                <a:lnTo>
                  <a:pt x="364701" y="1199379"/>
                </a:lnTo>
                <a:lnTo>
                  <a:pt x="353500" y="1190789"/>
                </a:lnTo>
                <a:lnTo>
                  <a:pt x="311923" y="1393291"/>
                </a:lnTo>
                <a:lnTo>
                  <a:pt x="363370" y="1205861"/>
                </a:lnTo>
                <a:close/>
              </a:path>
              <a:path w="2700654" h="1706879">
                <a:moveTo>
                  <a:pt x="2534577" y="102837"/>
                </a:moveTo>
                <a:lnTo>
                  <a:pt x="2551393" y="20932"/>
                </a:lnTo>
                <a:lnTo>
                  <a:pt x="2539361" y="16386"/>
                </a:lnTo>
                <a:lnTo>
                  <a:pt x="2540363" y="11507"/>
                </a:lnTo>
                <a:lnTo>
                  <a:pt x="2528386" y="6697"/>
                </a:lnTo>
                <a:lnTo>
                  <a:pt x="2528551" y="5890"/>
                </a:lnTo>
                <a:lnTo>
                  <a:pt x="2516311" y="2363"/>
                </a:lnTo>
                <a:lnTo>
                  <a:pt x="2516343" y="2206"/>
                </a:lnTo>
                <a:lnTo>
                  <a:pt x="2503831" y="0"/>
                </a:lnTo>
                <a:lnTo>
                  <a:pt x="2503389" y="2154"/>
                </a:lnTo>
                <a:lnTo>
                  <a:pt x="2490715" y="738"/>
                </a:lnTo>
                <a:lnTo>
                  <a:pt x="2489764" y="5367"/>
                </a:lnTo>
                <a:lnTo>
                  <a:pt x="2476496" y="6842"/>
                </a:lnTo>
                <a:lnTo>
                  <a:pt x="2475518" y="11605"/>
                </a:lnTo>
                <a:lnTo>
                  <a:pt x="2461649" y="16009"/>
                </a:lnTo>
                <a:lnTo>
                  <a:pt x="2445729" y="30403"/>
                </a:lnTo>
                <a:lnTo>
                  <a:pt x="2427844" y="54366"/>
                </a:lnTo>
                <a:lnTo>
                  <a:pt x="2383200" y="82371"/>
                </a:lnTo>
                <a:lnTo>
                  <a:pt x="2349203" y="121660"/>
                </a:lnTo>
                <a:lnTo>
                  <a:pt x="2301059" y="166706"/>
                </a:lnTo>
                <a:lnTo>
                  <a:pt x="2263736" y="222198"/>
                </a:lnTo>
                <a:lnTo>
                  <a:pt x="2212438" y="282608"/>
                </a:lnTo>
                <a:lnTo>
                  <a:pt x="2180141" y="313621"/>
                </a:lnTo>
                <a:lnTo>
                  <a:pt x="2159771" y="349688"/>
                </a:lnTo>
                <a:lnTo>
                  <a:pt x="2138909" y="388151"/>
                </a:lnTo>
                <a:lnTo>
                  <a:pt x="2105136" y="426353"/>
                </a:lnTo>
                <a:lnTo>
                  <a:pt x="2083354" y="469297"/>
                </a:lnTo>
                <a:lnTo>
                  <a:pt x="2061144" y="514324"/>
                </a:lnTo>
                <a:lnTo>
                  <a:pt x="2038528" y="561331"/>
                </a:lnTo>
                <a:lnTo>
                  <a:pt x="1992161" y="660869"/>
                </a:lnTo>
                <a:lnTo>
                  <a:pt x="1917046" y="1026721"/>
                </a:lnTo>
                <a:lnTo>
                  <a:pt x="1918371" y="1083415"/>
                </a:lnTo>
                <a:lnTo>
                  <a:pt x="1920295" y="1137190"/>
                </a:lnTo>
                <a:lnTo>
                  <a:pt x="1922849" y="1187897"/>
                </a:lnTo>
                <a:lnTo>
                  <a:pt x="1926064" y="1235385"/>
                </a:lnTo>
                <a:lnTo>
                  <a:pt x="1942411" y="1282057"/>
                </a:lnTo>
                <a:lnTo>
                  <a:pt x="1950946" y="1303633"/>
                </a:lnTo>
                <a:lnTo>
                  <a:pt x="2048350" y="829221"/>
                </a:lnTo>
                <a:lnTo>
                  <a:pt x="2072188" y="776265"/>
                </a:lnTo>
                <a:lnTo>
                  <a:pt x="2083276" y="722261"/>
                </a:lnTo>
                <a:lnTo>
                  <a:pt x="2129310" y="624343"/>
                </a:lnTo>
                <a:lnTo>
                  <a:pt x="2151768" y="578105"/>
                </a:lnTo>
                <a:lnTo>
                  <a:pt x="2173822" y="533837"/>
                </a:lnTo>
                <a:lnTo>
                  <a:pt x="2195448" y="491652"/>
                </a:lnTo>
                <a:lnTo>
                  <a:pt x="2216623" y="451668"/>
                </a:lnTo>
                <a:lnTo>
                  <a:pt x="2237322" y="413998"/>
                </a:lnTo>
                <a:lnTo>
                  <a:pt x="2269962" y="381313"/>
                </a:lnTo>
                <a:lnTo>
                  <a:pt x="2289640" y="348620"/>
                </a:lnTo>
                <a:lnTo>
                  <a:pt x="2341834" y="283845"/>
                </a:lnTo>
                <a:lnTo>
                  <a:pt x="2392169" y="228124"/>
                </a:lnTo>
                <a:lnTo>
                  <a:pt x="2440494" y="182192"/>
                </a:lnTo>
                <a:lnTo>
                  <a:pt x="2474218" y="144233"/>
                </a:lnTo>
                <a:lnTo>
                  <a:pt x="2505629" y="117536"/>
                </a:lnTo>
                <a:lnTo>
                  <a:pt x="2534577" y="102837"/>
                </a:lnTo>
                <a:close/>
              </a:path>
              <a:path w="2700654" h="1706879">
                <a:moveTo>
                  <a:pt x="2673840" y="1318932"/>
                </a:moveTo>
                <a:lnTo>
                  <a:pt x="2700359" y="1189770"/>
                </a:lnTo>
                <a:lnTo>
                  <a:pt x="2698030" y="1137968"/>
                </a:lnTo>
                <a:lnTo>
                  <a:pt x="2695094" y="1089124"/>
                </a:lnTo>
                <a:lnTo>
                  <a:pt x="2691495" y="1043505"/>
                </a:lnTo>
                <a:lnTo>
                  <a:pt x="2674739" y="998824"/>
                </a:lnTo>
                <a:lnTo>
                  <a:pt x="2657211" y="957904"/>
                </a:lnTo>
                <a:lnTo>
                  <a:pt x="2638856" y="921011"/>
                </a:lnTo>
                <a:lnTo>
                  <a:pt x="2607178" y="885859"/>
                </a:lnTo>
                <a:lnTo>
                  <a:pt x="2574564" y="855269"/>
                </a:lnTo>
                <a:lnTo>
                  <a:pt x="2540958" y="829508"/>
                </a:lnTo>
                <a:lnTo>
                  <a:pt x="2506288" y="808934"/>
                </a:lnTo>
                <a:lnTo>
                  <a:pt x="2458061" y="791240"/>
                </a:lnTo>
                <a:lnTo>
                  <a:pt x="2408721" y="778968"/>
                </a:lnTo>
                <a:lnTo>
                  <a:pt x="2358271" y="772102"/>
                </a:lnTo>
                <a:lnTo>
                  <a:pt x="2306714" y="770626"/>
                </a:lnTo>
                <a:lnTo>
                  <a:pt x="2254054" y="774528"/>
                </a:lnTo>
                <a:lnTo>
                  <a:pt x="2200292" y="783790"/>
                </a:lnTo>
                <a:lnTo>
                  <a:pt x="2159682" y="792147"/>
                </a:lnTo>
                <a:lnTo>
                  <a:pt x="2131188" y="804633"/>
                </a:lnTo>
                <a:lnTo>
                  <a:pt x="2089931" y="816139"/>
                </a:lnTo>
                <a:lnTo>
                  <a:pt x="2048350" y="829221"/>
                </a:lnTo>
                <a:lnTo>
                  <a:pt x="2022617" y="954557"/>
                </a:lnTo>
                <a:lnTo>
                  <a:pt x="2078592" y="934512"/>
                </a:lnTo>
                <a:lnTo>
                  <a:pt x="2121557" y="914685"/>
                </a:lnTo>
                <a:lnTo>
                  <a:pt x="2176394" y="900187"/>
                </a:lnTo>
                <a:lnTo>
                  <a:pt x="2218220" y="885907"/>
                </a:lnTo>
                <a:lnTo>
                  <a:pt x="2284669" y="877997"/>
                </a:lnTo>
                <a:lnTo>
                  <a:pt x="2337006" y="875672"/>
                </a:lnTo>
                <a:lnTo>
                  <a:pt x="2400106" y="884075"/>
                </a:lnTo>
                <a:lnTo>
                  <a:pt x="2449079" y="898134"/>
                </a:lnTo>
                <a:lnTo>
                  <a:pt x="2483919" y="917884"/>
                </a:lnTo>
                <a:lnTo>
                  <a:pt x="2517197" y="945239"/>
                </a:lnTo>
                <a:lnTo>
                  <a:pt x="2549018" y="979691"/>
                </a:lnTo>
                <a:lnTo>
                  <a:pt x="2567032" y="1018244"/>
                </a:lnTo>
                <a:lnTo>
                  <a:pt x="2583770" y="1063015"/>
                </a:lnTo>
                <a:lnTo>
                  <a:pt x="2599321" y="1113564"/>
                </a:lnTo>
                <a:lnTo>
                  <a:pt x="2601336" y="1166897"/>
                </a:lnTo>
                <a:lnTo>
                  <a:pt x="2535244" y="1488802"/>
                </a:lnTo>
                <a:lnTo>
                  <a:pt x="2550406" y="1478099"/>
                </a:lnTo>
                <a:lnTo>
                  <a:pt x="2553244" y="1464279"/>
                </a:lnTo>
                <a:lnTo>
                  <a:pt x="2568637" y="1452449"/>
                </a:lnTo>
                <a:lnTo>
                  <a:pt x="2584147" y="1440056"/>
                </a:lnTo>
                <a:lnTo>
                  <a:pt x="2599757" y="1427173"/>
                </a:lnTo>
                <a:lnTo>
                  <a:pt x="2615453" y="1413872"/>
                </a:lnTo>
                <a:lnTo>
                  <a:pt x="2618794" y="1397600"/>
                </a:lnTo>
                <a:lnTo>
                  <a:pt x="2634661" y="1383464"/>
                </a:lnTo>
                <a:lnTo>
                  <a:pt x="2638157" y="1366438"/>
                </a:lnTo>
                <a:lnTo>
                  <a:pt x="2654145" y="1351710"/>
                </a:lnTo>
                <a:lnTo>
                  <a:pt x="2657746" y="1334172"/>
                </a:lnTo>
                <a:lnTo>
                  <a:pt x="2673840" y="1318932"/>
                </a:lnTo>
                <a:close/>
              </a:path>
              <a:path w="2700654" h="1706879">
                <a:moveTo>
                  <a:pt x="2535244" y="1488802"/>
                </a:moveTo>
                <a:lnTo>
                  <a:pt x="2579249" y="1274472"/>
                </a:lnTo>
                <a:lnTo>
                  <a:pt x="2557063" y="1319385"/>
                </a:lnTo>
                <a:lnTo>
                  <a:pt x="2523416" y="1356972"/>
                </a:lnTo>
                <a:lnTo>
                  <a:pt x="2490819" y="1389444"/>
                </a:lnTo>
                <a:lnTo>
                  <a:pt x="2446903" y="1413902"/>
                </a:lnTo>
                <a:lnTo>
                  <a:pt x="2404177" y="1432558"/>
                </a:lnTo>
                <a:lnTo>
                  <a:pt x="2362714" y="1445067"/>
                </a:lnTo>
                <a:lnTo>
                  <a:pt x="2310143" y="1448533"/>
                </a:lnTo>
                <a:lnTo>
                  <a:pt x="2271415" y="1447720"/>
                </a:lnTo>
                <a:lnTo>
                  <a:pt x="2233995" y="1440540"/>
                </a:lnTo>
                <a:lnTo>
                  <a:pt x="2174327" y="1415422"/>
                </a:lnTo>
                <a:lnTo>
                  <a:pt x="2139768" y="1394305"/>
                </a:lnTo>
                <a:lnTo>
                  <a:pt x="2118732" y="1370471"/>
                </a:lnTo>
                <a:lnTo>
                  <a:pt x="2086401" y="1338499"/>
                </a:lnTo>
                <a:lnTo>
                  <a:pt x="2067722" y="1303185"/>
                </a:lnTo>
                <a:lnTo>
                  <a:pt x="2050317" y="1261662"/>
                </a:lnTo>
                <a:lnTo>
                  <a:pt x="2034252" y="1213618"/>
                </a:lnTo>
                <a:lnTo>
                  <a:pt x="2019590" y="1158739"/>
                </a:lnTo>
                <a:lnTo>
                  <a:pt x="2018835" y="1099267"/>
                </a:lnTo>
                <a:lnTo>
                  <a:pt x="2019612" y="1032336"/>
                </a:lnTo>
                <a:lnTo>
                  <a:pt x="2031222" y="975790"/>
                </a:lnTo>
                <a:lnTo>
                  <a:pt x="2022617" y="954557"/>
                </a:lnTo>
                <a:lnTo>
                  <a:pt x="1950946" y="1303633"/>
                </a:lnTo>
                <a:lnTo>
                  <a:pt x="1959481" y="1325208"/>
                </a:lnTo>
                <a:lnTo>
                  <a:pt x="1977305" y="1364690"/>
                </a:lnTo>
                <a:lnTo>
                  <a:pt x="2008353" y="1402904"/>
                </a:lnTo>
                <a:lnTo>
                  <a:pt x="2018290" y="1417653"/>
                </a:lnTo>
                <a:lnTo>
                  <a:pt x="2028384" y="1431636"/>
                </a:lnTo>
                <a:lnTo>
                  <a:pt x="2038635" y="1444853"/>
                </a:lnTo>
                <a:lnTo>
                  <a:pt x="2061484" y="1459858"/>
                </a:lnTo>
                <a:lnTo>
                  <a:pt x="2072061" y="1471492"/>
                </a:lnTo>
                <a:lnTo>
                  <a:pt x="2082815" y="1482260"/>
                </a:lnTo>
                <a:lnTo>
                  <a:pt x="2106187" y="1494715"/>
                </a:lnTo>
                <a:lnTo>
                  <a:pt x="2117297" y="1503750"/>
                </a:lnTo>
                <a:lnTo>
                  <a:pt x="2128592" y="1511886"/>
                </a:lnTo>
                <a:lnTo>
                  <a:pt x="2152518" y="1521647"/>
                </a:lnTo>
                <a:lnTo>
                  <a:pt x="2164194" y="1527923"/>
                </a:lnTo>
                <a:lnTo>
                  <a:pt x="2188502" y="1535823"/>
                </a:lnTo>
                <a:lnTo>
                  <a:pt x="2200563" y="1540226"/>
                </a:lnTo>
                <a:lnTo>
                  <a:pt x="2225260" y="1546229"/>
                </a:lnTo>
                <a:lnTo>
                  <a:pt x="2237713" y="1548723"/>
                </a:lnTo>
                <a:lnTo>
                  <a:pt x="2262802" y="1552817"/>
                </a:lnTo>
                <a:lnTo>
                  <a:pt x="2275601" y="1553627"/>
                </a:lnTo>
                <a:lnTo>
                  <a:pt x="2288557" y="1553669"/>
                </a:lnTo>
                <a:lnTo>
                  <a:pt x="2314112" y="1555496"/>
                </a:lnTo>
                <a:lnTo>
                  <a:pt x="2327384" y="1553999"/>
                </a:lnTo>
                <a:lnTo>
                  <a:pt x="2353251" y="1554306"/>
                </a:lnTo>
                <a:lnTo>
                  <a:pt x="2366828" y="1551325"/>
                </a:lnTo>
                <a:lnTo>
                  <a:pt x="2380555" y="1547610"/>
                </a:lnTo>
                <a:lnTo>
                  <a:pt x="2394434" y="1543162"/>
                </a:lnTo>
                <a:lnTo>
                  <a:pt x="2420897" y="1540564"/>
                </a:lnTo>
                <a:lnTo>
                  <a:pt x="2463796" y="1521058"/>
                </a:lnTo>
                <a:lnTo>
                  <a:pt x="2493056" y="1504842"/>
                </a:lnTo>
                <a:lnTo>
                  <a:pt x="2520309" y="1498396"/>
                </a:lnTo>
                <a:lnTo>
                  <a:pt x="2535244" y="1488802"/>
                </a:lnTo>
                <a:close/>
              </a:path>
              <a:path w="2700654" h="1706879">
                <a:moveTo>
                  <a:pt x="2550731" y="87302"/>
                </a:moveTo>
                <a:lnTo>
                  <a:pt x="2560697" y="38764"/>
                </a:lnTo>
                <a:lnTo>
                  <a:pt x="2548846" y="33336"/>
                </a:lnTo>
                <a:lnTo>
                  <a:pt x="2537099" y="90549"/>
                </a:lnTo>
                <a:lnTo>
                  <a:pt x="2550731" y="87302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4562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9" y="-11541"/>
            <a:ext cx="6311265" cy="10293985"/>
          </a:xfrm>
          <a:custGeom>
            <a:avLst/>
            <a:gdLst/>
            <a:ahLst/>
            <a:cxnLst/>
            <a:rect l="l" t="t" r="r" b="b"/>
            <a:pathLst>
              <a:path w="6311265" h="10293985">
                <a:moveTo>
                  <a:pt x="184968" y="10293581"/>
                </a:moveTo>
                <a:lnTo>
                  <a:pt x="171536" y="10273662"/>
                </a:lnTo>
                <a:lnTo>
                  <a:pt x="133207" y="10242611"/>
                </a:lnTo>
                <a:lnTo>
                  <a:pt x="99721" y="10199812"/>
                </a:lnTo>
                <a:lnTo>
                  <a:pt x="60696" y="10168449"/>
                </a:lnTo>
                <a:lnTo>
                  <a:pt x="26488" y="10125328"/>
                </a:lnTo>
                <a:lnTo>
                  <a:pt x="0" y="10099571"/>
                </a:lnTo>
                <a:lnTo>
                  <a:pt x="1161" y="0"/>
                </a:lnTo>
                <a:lnTo>
                  <a:pt x="1426947" y="11542"/>
                </a:lnTo>
                <a:lnTo>
                  <a:pt x="1453507" y="23419"/>
                </a:lnTo>
                <a:lnTo>
                  <a:pt x="1491598" y="54364"/>
                </a:lnTo>
                <a:lnTo>
                  <a:pt x="1524241" y="96785"/>
                </a:lnTo>
                <a:lnTo>
                  <a:pt x="1599033" y="158055"/>
                </a:lnTo>
                <a:lnTo>
                  <a:pt x="1630777" y="200074"/>
                </a:lnTo>
                <a:lnTo>
                  <a:pt x="1667372" y="230351"/>
                </a:lnTo>
                <a:lnTo>
                  <a:pt x="1698430" y="272063"/>
                </a:lnTo>
                <a:lnTo>
                  <a:pt x="1734303" y="302016"/>
                </a:lnTo>
                <a:lnTo>
                  <a:pt x="1823971" y="425586"/>
                </a:lnTo>
                <a:lnTo>
                  <a:pt x="1853004" y="466393"/>
                </a:lnTo>
                <a:lnTo>
                  <a:pt x="1886762" y="495401"/>
                </a:lnTo>
                <a:lnTo>
                  <a:pt x="1909676" y="547383"/>
                </a:lnTo>
                <a:lnTo>
                  <a:pt x="1964375" y="627491"/>
                </a:lnTo>
                <a:lnTo>
                  <a:pt x="2016958" y="706653"/>
                </a:lnTo>
                <a:lnTo>
                  <a:pt x="2037229" y="757454"/>
                </a:lnTo>
                <a:lnTo>
                  <a:pt x="2062102" y="796401"/>
                </a:lnTo>
                <a:lnTo>
                  <a:pt x="2081738" y="846917"/>
                </a:lnTo>
                <a:lnTo>
                  <a:pt x="2100468" y="897029"/>
                </a:lnTo>
                <a:lnTo>
                  <a:pt x="2123510" y="935157"/>
                </a:lnTo>
                <a:lnTo>
                  <a:pt x="2140529" y="984503"/>
                </a:lnTo>
                <a:lnTo>
                  <a:pt x="2156742" y="1033489"/>
                </a:lnTo>
                <a:lnTo>
                  <a:pt x="2172183" y="1082130"/>
                </a:lnTo>
                <a:lnTo>
                  <a:pt x="2186883" y="1130439"/>
                </a:lnTo>
                <a:lnTo>
                  <a:pt x="2200876" y="1178433"/>
                </a:lnTo>
                <a:lnTo>
                  <a:pt x="2214196" y="1226125"/>
                </a:lnTo>
                <a:lnTo>
                  <a:pt x="2226876" y="1273531"/>
                </a:lnTo>
                <a:lnTo>
                  <a:pt x="2238948" y="1320666"/>
                </a:lnTo>
                <a:lnTo>
                  <a:pt x="2250446" y="1367543"/>
                </a:lnTo>
                <a:lnTo>
                  <a:pt x="2261403" y="1414179"/>
                </a:lnTo>
                <a:lnTo>
                  <a:pt x="2266667" y="1472181"/>
                </a:lnTo>
                <a:lnTo>
                  <a:pt x="2276641" y="1518377"/>
                </a:lnTo>
                <a:lnTo>
                  <a:pt x="2286173" y="1564375"/>
                </a:lnTo>
                <a:lnTo>
                  <a:pt x="2290112" y="1621784"/>
                </a:lnTo>
                <a:lnTo>
                  <a:pt x="2298860" y="1667432"/>
                </a:lnTo>
                <a:lnTo>
                  <a:pt x="2307265" y="1712927"/>
                </a:lnTo>
                <a:lnTo>
                  <a:pt x="2310176" y="1769876"/>
                </a:lnTo>
                <a:lnTo>
                  <a:pt x="2317996" y="1815109"/>
                </a:lnTo>
                <a:lnTo>
                  <a:pt x="2320388" y="1871827"/>
                </a:lnTo>
                <a:lnTo>
                  <a:pt x="2328093" y="1917008"/>
                </a:lnTo>
                <a:lnTo>
                  <a:pt x="2330456" y="1973713"/>
                </a:lnTo>
                <a:lnTo>
                  <a:pt x="2337899" y="2018777"/>
                </a:lnTo>
                <a:lnTo>
                  <a:pt x="2347506" y="2120457"/>
                </a:lnTo>
                <a:lnTo>
                  <a:pt x="2349780" y="2177122"/>
                </a:lnTo>
                <a:lnTo>
                  <a:pt x="2357353" y="2222244"/>
                </a:lnTo>
                <a:lnTo>
                  <a:pt x="2359910" y="2279035"/>
                </a:lnTo>
                <a:lnTo>
                  <a:pt x="2367875" y="2324333"/>
                </a:lnTo>
                <a:lnTo>
                  <a:pt x="2370934" y="2381349"/>
                </a:lnTo>
                <a:lnTo>
                  <a:pt x="2379509" y="2426919"/>
                </a:lnTo>
                <a:lnTo>
                  <a:pt x="2383288" y="2484257"/>
                </a:lnTo>
                <a:lnTo>
                  <a:pt x="2392693" y="2530199"/>
                </a:lnTo>
                <a:lnTo>
                  <a:pt x="2402595" y="2576362"/>
                </a:lnTo>
                <a:lnTo>
                  <a:pt x="2407863" y="2634366"/>
                </a:lnTo>
                <a:lnTo>
                  <a:pt x="2418922" y="2681047"/>
                </a:lnTo>
                <a:lnTo>
                  <a:pt x="2430641" y="2728024"/>
                </a:lnTo>
                <a:lnTo>
                  <a:pt x="2443074" y="2775320"/>
                </a:lnTo>
                <a:lnTo>
                  <a:pt x="2451093" y="2834553"/>
                </a:lnTo>
                <a:lnTo>
                  <a:pt x="2465120" y="2882562"/>
                </a:lnTo>
                <a:lnTo>
                  <a:pt x="2480026" y="2930963"/>
                </a:lnTo>
                <a:lnTo>
                  <a:pt x="2511941" y="3028707"/>
                </a:lnTo>
                <a:lnTo>
                  <a:pt x="2528959" y="3078053"/>
                </a:lnTo>
                <a:lnTo>
                  <a:pt x="2552090" y="3116220"/>
                </a:lnTo>
                <a:lnTo>
                  <a:pt x="2570950" y="3166390"/>
                </a:lnTo>
                <a:lnTo>
                  <a:pt x="2590710" y="3216963"/>
                </a:lnTo>
                <a:lnTo>
                  <a:pt x="2616540" y="3256337"/>
                </a:lnTo>
                <a:lnTo>
                  <a:pt x="2638056" y="3307694"/>
                </a:lnTo>
                <a:lnTo>
                  <a:pt x="2665613" y="3347841"/>
                </a:lnTo>
                <a:lnTo>
                  <a:pt x="2694012" y="3388364"/>
                </a:lnTo>
                <a:lnTo>
                  <a:pt x="2723238" y="3429258"/>
                </a:lnTo>
                <a:lnTo>
                  <a:pt x="2753277" y="3470515"/>
                </a:lnTo>
                <a:lnTo>
                  <a:pt x="2784115" y="3512129"/>
                </a:lnTo>
                <a:lnTo>
                  <a:pt x="2820922" y="3542500"/>
                </a:lnTo>
                <a:lnTo>
                  <a:pt x="2853314" y="3584809"/>
                </a:lnTo>
                <a:lnTo>
                  <a:pt x="3052241" y="3743324"/>
                </a:lnTo>
                <a:lnTo>
                  <a:pt x="6070191" y="5092888"/>
                </a:lnTo>
                <a:lnTo>
                  <a:pt x="6085543" y="5127577"/>
                </a:lnTo>
                <a:lnTo>
                  <a:pt x="6112898" y="5167633"/>
                </a:lnTo>
                <a:lnTo>
                  <a:pt x="6134211" y="5218900"/>
                </a:lnTo>
                <a:lnTo>
                  <a:pt x="6151177" y="5268223"/>
                </a:lnTo>
                <a:lnTo>
                  <a:pt x="6167380" y="5317204"/>
                </a:lnTo>
                <a:lnTo>
                  <a:pt x="6188001" y="5354249"/>
                </a:lnTo>
                <a:lnTo>
                  <a:pt x="6202669" y="5402544"/>
                </a:lnTo>
                <a:lnTo>
                  <a:pt x="6216568" y="5450495"/>
                </a:lnTo>
                <a:lnTo>
                  <a:pt x="6229694" y="5498101"/>
                </a:lnTo>
                <a:lnTo>
                  <a:pt x="6242047" y="5545361"/>
                </a:lnTo>
                <a:lnTo>
                  <a:pt x="6253623" y="5592274"/>
                </a:lnTo>
                <a:lnTo>
                  <a:pt x="6264422" y="5638839"/>
                </a:lnTo>
                <a:lnTo>
                  <a:pt x="6274441" y="5685055"/>
                </a:lnTo>
                <a:lnTo>
                  <a:pt x="6278493" y="5742515"/>
                </a:lnTo>
                <a:lnTo>
                  <a:pt x="6286946" y="5788031"/>
                </a:lnTo>
                <a:lnTo>
                  <a:pt x="6294613" y="5833195"/>
                </a:lnTo>
                <a:lnTo>
                  <a:pt x="6301493" y="5878007"/>
                </a:lnTo>
                <a:lnTo>
                  <a:pt x="6302398" y="5934060"/>
                </a:lnTo>
                <a:lnTo>
                  <a:pt x="6307695" y="5978165"/>
                </a:lnTo>
                <a:lnTo>
                  <a:pt x="6307015" y="6033508"/>
                </a:lnTo>
                <a:lnTo>
                  <a:pt x="6310722" y="6076902"/>
                </a:lnTo>
                <a:lnTo>
                  <a:pt x="6308448" y="6131533"/>
                </a:lnTo>
                <a:lnTo>
                  <a:pt x="6310558" y="6174213"/>
                </a:lnTo>
                <a:lnTo>
                  <a:pt x="6306683" y="6228127"/>
                </a:lnTo>
                <a:lnTo>
                  <a:pt x="6307187" y="6270089"/>
                </a:lnTo>
                <a:lnTo>
                  <a:pt x="6301702" y="6323284"/>
                </a:lnTo>
                <a:lnTo>
                  <a:pt x="6295409" y="6376118"/>
                </a:lnTo>
                <a:lnTo>
                  <a:pt x="6293490" y="6416996"/>
                </a:lnTo>
                <a:lnTo>
                  <a:pt x="6285575" y="6469104"/>
                </a:lnTo>
                <a:lnTo>
                  <a:pt x="6276847" y="6520849"/>
                </a:lnTo>
                <a:lnTo>
                  <a:pt x="6267303" y="6572229"/>
                </a:lnTo>
                <a:lnTo>
                  <a:pt x="6262125" y="6611649"/>
                </a:lnTo>
                <a:lnTo>
                  <a:pt x="6250944" y="6662297"/>
                </a:lnTo>
                <a:lnTo>
                  <a:pt x="6238940" y="6712577"/>
                </a:lnTo>
                <a:lnTo>
                  <a:pt x="6226113" y="6762489"/>
                </a:lnTo>
                <a:lnTo>
                  <a:pt x="6217645" y="6800439"/>
                </a:lnTo>
                <a:lnTo>
                  <a:pt x="6203165" y="6849611"/>
                </a:lnTo>
                <a:lnTo>
                  <a:pt x="6187855" y="6898413"/>
                </a:lnTo>
                <a:lnTo>
                  <a:pt x="6171713" y="6946842"/>
                </a:lnTo>
                <a:lnTo>
                  <a:pt x="6154738" y="6994899"/>
                </a:lnTo>
                <a:lnTo>
                  <a:pt x="6136927" y="7042583"/>
                </a:lnTo>
                <a:lnTo>
                  <a:pt x="6123463" y="7078298"/>
                </a:lnTo>
                <a:lnTo>
                  <a:pt x="6103975" y="7125231"/>
                </a:lnTo>
                <a:lnTo>
                  <a:pt x="6083646" y="7171788"/>
                </a:lnTo>
                <a:lnTo>
                  <a:pt x="6062473" y="7217968"/>
                </a:lnTo>
                <a:lnTo>
                  <a:pt x="6040454" y="7263769"/>
                </a:lnTo>
                <a:lnTo>
                  <a:pt x="6017481" y="7309144"/>
                </a:lnTo>
                <a:lnTo>
                  <a:pt x="5993700" y="7354158"/>
                </a:lnTo>
                <a:lnTo>
                  <a:pt x="5969188" y="7398844"/>
                </a:lnTo>
                <a:lnTo>
                  <a:pt x="5944022" y="7443238"/>
                </a:lnTo>
                <a:lnTo>
                  <a:pt x="5918280" y="7487375"/>
                </a:lnTo>
                <a:lnTo>
                  <a:pt x="5892040" y="7531289"/>
                </a:lnTo>
                <a:lnTo>
                  <a:pt x="5865379" y="7575015"/>
                </a:lnTo>
                <a:lnTo>
                  <a:pt x="5838374" y="7618587"/>
                </a:lnTo>
                <a:lnTo>
                  <a:pt x="5811104" y="7662040"/>
                </a:lnTo>
                <a:lnTo>
                  <a:pt x="5783645" y="7705409"/>
                </a:lnTo>
                <a:lnTo>
                  <a:pt x="5756075" y="7748728"/>
                </a:lnTo>
                <a:lnTo>
                  <a:pt x="5728472" y="7792032"/>
                </a:lnTo>
                <a:lnTo>
                  <a:pt x="5700913" y="7835356"/>
                </a:lnTo>
                <a:lnTo>
                  <a:pt x="5673476" y="7878735"/>
                </a:lnTo>
                <a:lnTo>
                  <a:pt x="5646238" y="7922202"/>
                </a:lnTo>
                <a:lnTo>
                  <a:pt x="5619276" y="7965794"/>
                </a:lnTo>
                <a:lnTo>
                  <a:pt x="5592669" y="8009543"/>
                </a:lnTo>
                <a:lnTo>
                  <a:pt x="5566493" y="8053486"/>
                </a:lnTo>
                <a:lnTo>
                  <a:pt x="5540827" y="8097656"/>
                </a:lnTo>
                <a:lnTo>
                  <a:pt x="5515747" y="8142089"/>
                </a:lnTo>
                <a:lnTo>
                  <a:pt x="5491331" y="8186819"/>
                </a:lnTo>
                <a:lnTo>
                  <a:pt x="5467219" y="8231685"/>
                </a:lnTo>
                <a:lnTo>
                  <a:pt x="5444286" y="8277077"/>
                </a:lnTo>
                <a:lnTo>
                  <a:pt x="5422531" y="8322997"/>
                </a:lnTo>
                <a:lnTo>
                  <a:pt x="5401955" y="8369443"/>
                </a:lnTo>
                <a:lnTo>
                  <a:pt x="5382557" y="8416417"/>
                </a:lnTo>
                <a:lnTo>
                  <a:pt x="5364338" y="8463917"/>
                </a:lnTo>
                <a:lnTo>
                  <a:pt x="5347297" y="8511945"/>
                </a:lnTo>
                <a:lnTo>
                  <a:pt x="5331434" y="8560499"/>
                </a:lnTo>
                <a:lnTo>
                  <a:pt x="5321934" y="8597987"/>
                </a:lnTo>
                <a:lnTo>
                  <a:pt x="5308429" y="8647596"/>
                </a:lnTo>
                <a:lnTo>
                  <a:pt x="5296101" y="8697731"/>
                </a:lnTo>
                <a:lnTo>
                  <a:pt x="5285636" y="8748699"/>
                </a:lnTo>
                <a:lnTo>
                  <a:pt x="5276524" y="8800272"/>
                </a:lnTo>
                <a:lnTo>
                  <a:pt x="5268686" y="8852415"/>
                </a:lnTo>
                <a:lnTo>
                  <a:pt x="5267228" y="8893499"/>
                </a:lnTo>
                <a:lnTo>
                  <a:pt x="5261701" y="8946676"/>
                </a:lnTo>
                <a:lnTo>
                  <a:pt x="5257212" y="9000316"/>
                </a:lnTo>
                <a:lnTo>
                  <a:pt x="5258865" y="9042791"/>
                </a:lnTo>
                <a:lnTo>
                  <a:pt x="5256213" y="9097253"/>
                </a:lnTo>
                <a:lnTo>
                  <a:pt x="5259546" y="9140479"/>
                </a:lnTo>
                <a:lnTo>
                  <a:pt x="5258415" y="9195621"/>
                </a:lnTo>
                <a:lnTo>
                  <a:pt x="5263110" y="9239457"/>
                </a:lnTo>
                <a:lnTo>
                  <a:pt x="5263184" y="9295138"/>
                </a:lnTo>
                <a:lnTo>
                  <a:pt x="5268868" y="9339416"/>
                </a:lnTo>
                <a:lnTo>
                  <a:pt x="5269826" y="9395492"/>
                </a:lnTo>
                <a:lnTo>
                  <a:pt x="5276377" y="9440157"/>
                </a:lnTo>
                <a:lnTo>
                  <a:pt x="5278101" y="9496576"/>
                </a:lnTo>
                <a:lnTo>
                  <a:pt x="5285317" y="9541539"/>
                </a:lnTo>
                <a:lnTo>
                  <a:pt x="5292792" y="9586617"/>
                </a:lnTo>
                <a:lnTo>
                  <a:pt x="5295290" y="9643382"/>
                </a:lnTo>
                <a:lnTo>
                  <a:pt x="5311077" y="9733914"/>
                </a:lnTo>
                <a:lnTo>
                  <a:pt x="5321910" y="9836142"/>
                </a:lnTo>
                <a:lnTo>
                  <a:pt x="5329879" y="9881441"/>
                </a:lnTo>
                <a:lnTo>
                  <a:pt x="5332572" y="9938293"/>
                </a:lnTo>
                <a:lnTo>
                  <a:pt x="5340305" y="9983488"/>
                </a:lnTo>
                <a:lnTo>
                  <a:pt x="5347846" y="10028595"/>
                </a:lnTo>
                <a:lnTo>
                  <a:pt x="5349959" y="10085188"/>
                </a:lnTo>
                <a:lnTo>
                  <a:pt x="5356964" y="10130056"/>
                </a:lnTo>
                <a:lnTo>
                  <a:pt x="5358440" y="10186365"/>
                </a:lnTo>
                <a:lnTo>
                  <a:pt x="5364708" y="10230903"/>
                </a:lnTo>
                <a:lnTo>
                  <a:pt x="5370532" y="10275244"/>
                </a:lnTo>
                <a:lnTo>
                  <a:pt x="5370464" y="10289125"/>
                </a:lnTo>
                <a:lnTo>
                  <a:pt x="184968" y="10293581"/>
                </a:lnTo>
                <a:close/>
              </a:path>
              <a:path w="6311265" h="10293985">
                <a:moveTo>
                  <a:pt x="5324402" y="4300292"/>
                </a:moveTo>
                <a:lnTo>
                  <a:pt x="4929186" y="4123560"/>
                </a:lnTo>
                <a:lnTo>
                  <a:pt x="4983677" y="4134014"/>
                </a:lnTo>
                <a:lnTo>
                  <a:pt x="5280344" y="4266678"/>
                </a:lnTo>
                <a:lnTo>
                  <a:pt x="5324402" y="4300292"/>
                </a:lnTo>
                <a:close/>
              </a:path>
              <a:path w="6311265" h="10293985">
                <a:moveTo>
                  <a:pt x="6070191" y="5092888"/>
                </a:moveTo>
                <a:lnTo>
                  <a:pt x="3277433" y="3844026"/>
                </a:lnTo>
                <a:lnTo>
                  <a:pt x="3327048" y="3852300"/>
                </a:lnTo>
                <a:lnTo>
                  <a:pt x="3371283" y="3872081"/>
                </a:lnTo>
                <a:lnTo>
                  <a:pt x="3663866" y="3919446"/>
                </a:lnTo>
                <a:lnTo>
                  <a:pt x="3717188" y="3915467"/>
                </a:lnTo>
                <a:lnTo>
                  <a:pt x="3812953" y="3930467"/>
                </a:lnTo>
                <a:lnTo>
                  <a:pt x="3865771" y="3926262"/>
                </a:lnTo>
                <a:lnTo>
                  <a:pt x="3960558" y="3940825"/>
                </a:lnTo>
                <a:lnTo>
                  <a:pt x="4012902" y="3936408"/>
                </a:lnTo>
                <a:lnTo>
                  <a:pt x="4106766" y="3950558"/>
                </a:lnTo>
                <a:lnTo>
                  <a:pt x="4160202" y="3946630"/>
                </a:lnTo>
                <a:lnTo>
                  <a:pt x="4256822" y="3962012"/>
                </a:lnTo>
                <a:lnTo>
                  <a:pt x="4310402" y="3958148"/>
                </a:lnTo>
                <a:lnTo>
                  <a:pt x="4553755" y="3997411"/>
                </a:lnTo>
                <a:lnTo>
                  <a:pt x="4597610" y="4017021"/>
                </a:lnTo>
                <a:lnTo>
                  <a:pt x="4696161" y="4033268"/>
                </a:lnTo>
                <a:lnTo>
                  <a:pt x="4785064" y="4073023"/>
                </a:lnTo>
                <a:lnTo>
                  <a:pt x="4835002" y="4081442"/>
                </a:lnTo>
                <a:lnTo>
                  <a:pt x="5373448" y="4322224"/>
                </a:lnTo>
                <a:lnTo>
                  <a:pt x="5631342" y="4521020"/>
                </a:lnTo>
                <a:lnTo>
                  <a:pt x="5667928" y="4565205"/>
                </a:lnTo>
                <a:lnTo>
                  <a:pt x="5709219" y="4597581"/>
                </a:lnTo>
                <a:lnTo>
                  <a:pt x="5744846" y="4641337"/>
                </a:lnTo>
                <a:lnTo>
                  <a:pt x="5785178" y="4673285"/>
                </a:lnTo>
                <a:lnTo>
                  <a:pt x="5853769" y="4759605"/>
                </a:lnTo>
                <a:lnTo>
                  <a:pt x="5919907" y="4844828"/>
                </a:lnTo>
                <a:lnTo>
                  <a:pt x="5951993" y="4887000"/>
                </a:lnTo>
                <a:lnTo>
                  <a:pt x="5978156" y="4940436"/>
                </a:lnTo>
                <a:lnTo>
                  <a:pt x="6008763" y="4981946"/>
                </a:lnTo>
                <a:lnTo>
                  <a:pt x="6038631" y="5023127"/>
                </a:lnTo>
                <a:lnTo>
                  <a:pt x="6062515" y="5075543"/>
                </a:lnTo>
                <a:lnTo>
                  <a:pt x="6070191" y="5092888"/>
                </a:lnTo>
                <a:close/>
              </a:path>
            </a:pathLst>
          </a:custGeom>
          <a:solidFill>
            <a:srgbClr val="F7E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48011" y="5083212"/>
            <a:ext cx="3826850" cy="37157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96678" y="1228770"/>
            <a:ext cx="10695522" cy="1070165"/>
          </a:xfrm>
          <a:prstGeom prst="rect">
            <a:avLst/>
          </a:prstGeom>
        </p:spPr>
        <p:txBody>
          <a:bodyPr vert="horz" wrap="square" lIns="0" tIns="120015" rIns="0" bIns="0" rtlCol="0">
            <a:spAutoFit/>
          </a:bodyPr>
          <a:lstStyle/>
          <a:p>
            <a:pPr marL="12700" marR="5080">
              <a:lnSpc>
                <a:spcPts val="7420"/>
              </a:lnSpc>
              <a:spcBef>
                <a:spcPts val="945"/>
              </a:spcBef>
            </a:pPr>
            <a:r>
              <a:rPr sz="6800" b="1" spc="-95">
                <a:solidFill>
                  <a:srgbClr val="281B17"/>
                </a:solidFill>
                <a:latin typeface="Apple Braille" pitchFamily="2" charset="0"/>
                <a:cs typeface="Arial"/>
              </a:rPr>
              <a:t>Risk</a:t>
            </a:r>
            <a:r>
              <a:rPr sz="6800" b="1" spc="-385">
                <a:solidFill>
                  <a:srgbClr val="281B17"/>
                </a:solidFill>
                <a:latin typeface="Apple Braille" pitchFamily="2" charset="0"/>
                <a:cs typeface="Arial"/>
              </a:rPr>
              <a:t> </a:t>
            </a:r>
            <a:r>
              <a:rPr lang="en-US" sz="6800" b="1" spc="310">
                <a:solidFill>
                  <a:srgbClr val="281B17"/>
                </a:solidFill>
                <a:latin typeface="Apple Braille" pitchFamily="2" charset="0"/>
                <a:cs typeface="Arial"/>
              </a:rPr>
              <a:t>R</a:t>
            </a:r>
            <a:r>
              <a:rPr sz="6800" b="1" spc="310">
                <a:solidFill>
                  <a:srgbClr val="281B17"/>
                </a:solidFill>
                <a:latin typeface="Apple Braille" pitchFamily="2" charset="0"/>
                <a:cs typeface="Arial"/>
              </a:rPr>
              <a:t>egister </a:t>
            </a:r>
            <a:r>
              <a:rPr lang="en-US" sz="6800" b="1" spc="160">
                <a:solidFill>
                  <a:srgbClr val="281B17"/>
                </a:solidFill>
                <a:latin typeface="Apple Braille" pitchFamily="2" charset="0"/>
                <a:cs typeface="Arial"/>
              </a:rPr>
              <a:t>Summary</a:t>
            </a:r>
            <a:endParaRPr sz="6800">
              <a:latin typeface="Apple Braille" pitchFamily="2" charset="0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 rot="12748131">
            <a:off x="145120" y="518146"/>
            <a:ext cx="2680224" cy="1706880"/>
          </a:xfrm>
          <a:custGeom>
            <a:avLst/>
            <a:gdLst/>
            <a:ahLst/>
            <a:cxnLst/>
            <a:rect l="l" t="t" r="r" b="b"/>
            <a:pathLst>
              <a:path w="2700654" h="1706879">
                <a:moveTo>
                  <a:pt x="1918753" y="1018407"/>
                </a:moveTo>
                <a:lnTo>
                  <a:pt x="1980894" y="715745"/>
                </a:lnTo>
                <a:lnTo>
                  <a:pt x="1956866" y="769630"/>
                </a:lnTo>
                <a:lnTo>
                  <a:pt x="1932812" y="886783"/>
                </a:lnTo>
                <a:lnTo>
                  <a:pt x="1888174" y="914756"/>
                </a:lnTo>
                <a:lnTo>
                  <a:pt x="1843262" y="944065"/>
                </a:lnTo>
                <a:lnTo>
                  <a:pt x="1785635" y="972157"/>
                </a:lnTo>
                <a:lnTo>
                  <a:pt x="1752614" y="1006694"/>
                </a:lnTo>
                <a:lnTo>
                  <a:pt x="1737421" y="1017545"/>
                </a:lnTo>
                <a:lnTo>
                  <a:pt x="1678305" y="1052887"/>
                </a:lnTo>
                <a:lnTo>
                  <a:pt x="1631999" y="1088983"/>
                </a:lnTo>
                <a:lnTo>
                  <a:pt x="1586060" y="1123292"/>
                </a:lnTo>
                <a:lnTo>
                  <a:pt x="1540485" y="1155831"/>
                </a:lnTo>
                <a:lnTo>
                  <a:pt x="1495270" y="1186615"/>
                </a:lnTo>
                <a:lnTo>
                  <a:pt x="1450411" y="1215659"/>
                </a:lnTo>
                <a:lnTo>
                  <a:pt x="1418348" y="1245534"/>
                </a:lnTo>
                <a:lnTo>
                  <a:pt x="1374194" y="1271146"/>
                </a:lnTo>
                <a:lnTo>
                  <a:pt x="1330389" y="1295066"/>
                </a:lnTo>
                <a:lnTo>
                  <a:pt x="1299368" y="1319862"/>
                </a:lnTo>
                <a:lnTo>
                  <a:pt x="1256247" y="1340442"/>
                </a:lnTo>
                <a:lnTo>
                  <a:pt x="1225906" y="1361931"/>
                </a:lnTo>
                <a:lnTo>
                  <a:pt x="1183458" y="1379234"/>
                </a:lnTo>
                <a:lnTo>
                  <a:pt x="1141342" y="1394923"/>
                </a:lnTo>
                <a:lnTo>
                  <a:pt x="1111996" y="1411566"/>
                </a:lnTo>
                <a:lnTo>
                  <a:pt x="1070533" y="1424070"/>
                </a:lnTo>
                <a:lnTo>
                  <a:pt x="1029393" y="1435007"/>
                </a:lnTo>
                <a:lnTo>
                  <a:pt x="988572" y="1444390"/>
                </a:lnTo>
                <a:lnTo>
                  <a:pt x="948066" y="1452235"/>
                </a:lnTo>
                <a:lnTo>
                  <a:pt x="907873" y="1458559"/>
                </a:lnTo>
                <a:lnTo>
                  <a:pt x="867989" y="1463377"/>
                </a:lnTo>
                <a:lnTo>
                  <a:pt x="828412" y="1466703"/>
                </a:lnTo>
                <a:lnTo>
                  <a:pt x="789137" y="1468554"/>
                </a:lnTo>
                <a:lnTo>
                  <a:pt x="737721" y="1466391"/>
                </a:lnTo>
                <a:lnTo>
                  <a:pt x="686602" y="1462784"/>
                </a:lnTo>
                <a:lnTo>
                  <a:pt x="648217" y="1460303"/>
                </a:lnTo>
                <a:lnTo>
                  <a:pt x="597681" y="1453853"/>
                </a:lnTo>
                <a:lnTo>
                  <a:pt x="534992" y="1443453"/>
                </a:lnTo>
                <a:lnTo>
                  <a:pt x="485027" y="1434224"/>
                </a:lnTo>
                <a:lnTo>
                  <a:pt x="435343" y="1423628"/>
                </a:lnTo>
                <a:lnTo>
                  <a:pt x="373496" y="1409128"/>
                </a:lnTo>
                <a:lnTo>
                  <a:pt x="311923" y="1393291"/>
                </a:lnTo>
                <a:lnTo>
                  <a:pt x="356657" y="1175408"/>
                </a:lnTo>
                <a:lnTo>
                  <a:pt x="345374" y="1167216"/>
                </a:lnTo>
                <a:lnTo>
                  <a:pt x="333131" y="1163700"/>
                </a:lnTo>
                <a:lnTo>
                  <a:pt x="320323" y="1162939"/>
                </a:lnTo>
                <a:lnTo>
                  <a:pt x="319788" y="1165542"/>
                </a:lnTo>
                <a:lnTo>
                  <a:pt x="306463" y="1167299"/>
                </a:lnTo>
                <a:lnTo>
                  <a:pt x="12408" y="1336579"/>
                </a:lnTo>
                <a:lnTo>
                  <a:pt x="0" y="1397017"/>
                </a:lnTo>
                <a:lnTo>
                  <a:pt x="172216" y="1694859"/>
                </a:lnTo>
                <a:lnTo>
                  <a:pt x="195764" y="1706459"/>
                </a:lnTo>
                <a:lnTo>
                  <a:pt x="195818" y="1706198"/>
                </a:lnTo>
                <a:lnTo>
                  <a:pt x="209141" y="1704454"/>
                </a:lnTo>
                <a:lnTo>
                  <a:pt x="222336" y="1703334"/>
                </a:lnTo>
                <a:lnTo>
                  <a:pt x="225671" y="1687090"/>
                </a:lnTo>
                <a:lnTo>
                  <a:pt x="278347" y="1493676"/>
                </a:lnTo>
                <a:lnTo>
                  <a:pt x="339931" y="1509461"/>
                </a:lnTo>
                <a:lnTo>
                  <a:pt x="401775" y="1523977"/>
                </a:lnTo>
                <a:lnTo>
                  <a:pt x="451443" y="1534652"/>
                </a:lnTo>
                <a:lnTo>
                  <a:pt x="513818" y="1546580"/>
                </a:lnTo>
                <a:lnTo>
                  <a:pt x="564024" y="1554635"/>
                </a:lnTo>
                <a:lnTo>
                  <a:pt x="614504" y="1561354"/>
                </a:lnTo>
                <a:lnTo>
                  <a:pt x="665262" y="1566722"/>
                </a:lnTo>
                <a:lnTo>
                  <a:pt x="716300" y="1570722"/>
                </a:lnTo>
                <a:lnTo>
                  <a:pt x="767623" y="1573338"/>
                </a:lnTo>
                <a:lnTo>
                  <a:pt x="806793" y="1571999"/>
                </a:lnTo>
                <a:lnTo>
                  <a:pt x="846254" y="1569242"/>
                </a:lnTo>
                <a:lnTo>
                  <a:pt x="898449" y="1567605"/>
                </a:lnTo>
                <a:lnTo>
                  <a:pt x="938502" y="1561965"/>
                </a:lnTo>
                <a:lnTo>
                  <a:pt x="978856" y="1554857"/>
                </a:lnTo>
                <a:lnTo>
                  <a:pt x="1019515" y="1546267"/>
                </a:lnTo>
                <a:lnTo>
                  <a:pt x="1060481" y="1536177"/>
                </a:lnTo>
                <a:lnTo>
                  <a:pt x="1101759" y="1524571"/>
                </a:lnTo>
                <a:lnTo>
                  <a:pt x="1143539" y="1510517"/>
                </a:lnTo>
                <a:lnTo>
                  <a:pt x="1185654" y="1494833"/>
                </a:lnTo>
                <a:lnTo>
                  <a:pt x="1228103" y="1477521"/>
                </a:lnTo>
                <a:lnTo>
                  <a:pt x="1258446" y="1456025"/>
                </a:lnTo>
                <a:lnTo>
                  <a:pt x="1301565" y="1435454"/>
                </a:lnTo>
                <a:lnTo>
                  <a:pt x="1345018" y="1413253"/>
                </a:lnTo>
                <a:lnTo>
                  <a:pt x="1388805" y="1389424"/>
                </a:lnTo>
                <a:lnTo>
                  <a:pt x="1432927" y="1363966"/>
                </a:lnTo>
                <a:lnTo>
                  <a:pt x="1464942" y="1334324"/>
                </a:lnTo>
                <a:lnTo>
                  <a:pt x="1509733" y="1305607"/>
                </a:lnTo>
                <a:lnTo>
                  <a:pt x="1554859" y="1275261"/>
                </a:lnTo>
                <a:lnTo>
                  <a:pt x="1600318" y="1243285"/>
                </a:lnTo>
                <a:lnTo>
                  <a:pt x="1646113" y="1209681"/>
                </a:lnTo>
                <a:lnTo>
                  <a:pt x="1692241" y="1174447"/>
                </a:lnTo>
                <a:lnTo>
                  <a:pt x="1738705" y="1137584"/>
                </a:lnTo>
                <a:lnTo>
                  <a:pt x="1797943" y="1101647"/>
                </a:lnTo>
                <a:lnTo>
                  <a:pt x="1813089" y="1091022"/>
                </a:lnTo>
                <a:lnTo>
                  <a:pt x="1830445" y="1069638"/>
                </a:lnTo>
                <a:lnTo>
                  <a:pt x="1860061" y="1051684"/>
                </a:lnTo>
                <a:lnTo>
                  <a:pt x="1889497" y="1034607"/>
                </a:lnTo>
                <a:lnTo>
                  <a:pt x="1918753" y="1018407"/>
                </a:lnTo>
                <a:close/>
              </a:path>
              <a:path w="2700654" h="1706879">
                <a:moveTo>
                  <a:pt x="363370" y="1205861"/>
                </a:moveTo>
                <a:lnTo>
                  <a:pt x="364701" y="1199379"/>
                </a:lnTo>
                <a:lnTo>
                  <a:pt x="353500" y="1190789"/>
                </a:lnTo>
                <a:lnTo>
                  <a:pt x="311923" y="1393291"/>
                </a:lnTo>
                <a:lnTo>
                  <a:pt x="363370" y="1205861"/>
                </a:lnTo>
                <a:close/>
              </a:path>
              <a:path w="2700654" h="1706879">
                <a:moveTo>
                  <a:pt x="2534577" y="102837"/>
                </a:moveTo>
                <a:lnTo>
                  <a:pt x="2551393" y="20932"/>
                </a:lnTo>
                <a:lnTo>
                  <a:pt x="2539361" y="16386"/>
                </a:lnTo>
                <a:lnTo>
                  <a:pt x="2540363" y="11507"/>
                </a:lnTo>
                <a:lnTo>
                  <a:pt x="2528386" y="6697"/>
                </a:lnTo>
                <a:lnTo>
                  <a:pt x="2528551" y="5890"/>
                </a:lnTo>
                <a:lnTo>
                  <a:pt x="2516311" y="2363"/>
                </a:lnTo>
                <a:lnTo>
                  <a:pt x="2516343" y="2206"/>
                </a:lnTo>
                <a:lnTo>
                  <a:pt x="2503831" y="0"/>
                </a:lnTo>
                <a:lnTo>
                  <a:pt x="2503389" y="2154"/>
                </a:lnTo>
                <a:lnTo>
                  <a:pt x="2490715" y="738"/>
                </a:lnTo>
                <a:lnTo>
                  <a:pt x="2489764" y="5367"/>
                </a:lnTo>
                <a:lnTo>
                  <a:pt x="2476496" y="6842"/>
                </a:lnTo>
                <a:lnTo>
                  <a:pt x="2475518" y="11605"/>
                </a:lnTo>
                <a:lnTo>
                  <a:pt x="2461649" y="16009"/>
                </a:lnTo>
                <a:lnTo>
                  <a:pt x="2445729" y="30403"/>
                </a:lnTo>
                <a:lnTo>
                  <a:pt x="2427844" y="54366"/>
                </a:lnTo>
                <a:lnTo>
                  <a:pt x="2383200" y="82371"/>
                </a:lnTo>
                <a:lnTo>
                  <a:pt x="2349203" y="121660"/>
                </a:lnTo>
                <a:lnTo>
                  <a:pt x="2301059" y="166706"/>
                </a:lnTo>
                <a:lnTo>
                  <a:pt x="2263736" y="222198"/>
                </a:lnTo>
                <a:lnTo>
                  <a:pt x="2212438" y="282608"/>
                </a:lnTo>
                <a:lnTo>
                  <a:pt x="2180141" y="313621"/>
                </a:lnTo>
                <a:lnTo>
                  <a:pt x="2159771" y="349688"/>
                </a:lnTo>
                <a:lnTo>
                  <a:pt x="2138909" y="388151"/>
                </a:lnTo>
                <a:lnTo>
                  <a:pt x="2105136" y="426353"/>
                </a:lnTo>
                <a:lnTo>
                  <a:pt x="2083354" y="469297"/>
                </a:lnTo>
                <a:lnTo>
                  <a:pt x="2061144" y="514324"/>
                </a:lnTo>
                <a:lnTo>
                  <a:pt x="2038528" y="561331"/>
                </a:lnTo>
                <a:lnTo>
                  <a:pt x="1992161" y="660869"/>
                </a:lnTo>
                <a:lnTo>
                  <a:pt x="1917046" y="1026721"/>
                </a:lnTo>
                <a:lnTo>
                  <a:pt x="1918371" y="1083415"/>
                </a:lnTo>
                <a:lnTo>
                  <a:pt x="1920295" y="1137190"/>
                </a:lnTo>
                <a:lnTo>
                  <a:pt x="1922849" y="1187897"/>
                </a:lnTo>
                <a:lnTo>
                  <a:pt x="1926064" y="1235385"/>
                </a:lnTo>
                <a:lnTo>
                  <a:pt x="1942411" y="1282057"/>
                </a:lnTo>
                <a:lnTo>
                  <a:pt x="1950946" y="1303633"/>
                </a:lnTo>
                <a:lnTo>
                  <a:pt x="2048350" y="829221"/>
                </a:lnTo>
                <a:lnTo>
                  <a:pt x="2072188" y="776265"/>
                </a:lnTo>
                <a:lnTo>
                  <a:pt x="2083276" y="722261"/>
                </a:lnTo>
                <a:lnTo>
                  <a:pt x="2129310" y="624343"/>
                </a:lnTo>
                <a:lnTo>
                  <a:pt x="2151768" y="578105"/>
                </a:lnTo>
                <a:lnTo>
                  <a:pt x="2173822" y="533837"/>
                </a:lnTo>
                <a:lnTo>
                  <a:pt x="2195448" y="491652"/>
                </a:lnTo>
                <a:lnTo>
                  <a:pt x="2216623" y="451668"/>
                </a:lnTo>
                <a:lnTo>
                  <a:pt x="2237322" y="413998"/>
                </a:lnTo>
                <a:lnTo>
                  <a:pt x="2269962" y="381313"/>
                </a:lnTo>
                <a:lnTo>
                  <a:pt x="2289640" y="348620"/>
                </a:lnTo>
                <a:lnTo>
                  <a:pt x="2341834" y="283845"/>
                </a:lnTo>
                <a:lnTo>
                  <a:pt x="2392169" y="228124"/>
                </a:lnTo>
                <a:lnTo>
                  <a:pt x="2440494" y="182192"/>
                </a:lnTo>
                <a:lnTo>
                  <a:pt x="2474218" y="144233"/>
                </a:lnTo>
                <a:lnTo>
                  <a:pt x="2505629" y="117536"/>
                </a:lnTo>
                <a:lnTo>
                  <a:pt x="2534577" y="102837"/>
                </a:lnTo>
                <a:close/>
              </a:path>
              <a:path w="2700654" h="1706879">
                <a:moveTo>
                  <a:pt x="2673840" y="1318932"/>
                </a:moveTo>
                <a:lnTo>
                  <a:pt x="2700359" y="1189770"/>
                </a:lnTo>
                <a:lnTo>
                  <a:pt x="2698030" y="1137968"/>
                </a:lnTo>
                <a:lnTo>
                  <a:pt x="2695094" y="1089124"/>
                </a:lnTo>
                <a:lnTo>
                  <a:pt x="2691495" y="1043505"/>
                </a:lnTo>
                <a:lnTo>
                  <a:pt x="2674739" y="998824"/>
                </a:lnTo>
                <a:lnTo>
                  <a:pt x="2657211" y="957904"/>
                </a:lnTo>
                <a:lnTo>
                  <a:pt x="2638856" y="921011"/>
                </a:lnTo>
                <a:lnTo>
                  <a:pt x="2607178" y="885859"/>
                </a:lnTo>
                <a:lnTo>
                  <a:pt x="2574564" y="855269"/>
                </a:lnTo>
                <a:lnTo>
                  <a:pt x="2540958" y="829508"/>
                </a:lnTo>
                <a:lnTo>
                  <a:pt x="2506288" y="808934"/>
                </a:lnTo>
                <a:lnTo>
                  <a:pt x="2458061" y="791240"/>
                </a:lnTo>
                <a:lnTo>
                  <a:pt x="2408721" y="778968"/>
                </a:lnTo>
                <a:lnTo>
                  <a:pt x="2358271" y="772102"/>
                </a:lnTo>
                <a:lnTo>
                  <a:pt x="2306714" y="770626"/>
                </a:lnTo>
                <a:lnTo>
                  <a:pt x="2254054" y="774528"/>
                </a:lnTo>
                <a:lnTo>
                  <a:pt x="2200292" y="783790"/>
                </a:lnTo>
                <a:lnTo>
                  <a:pt x="2159682" y="792147"/>
                </a:lnTo>
                <a:lnTo>
                  <a:pt x="2131188" y="804633"/>
                </a:lnTo>
                <a:lnTo>
                  <a:pt x="2089931" y="816139"/>
                </a:lnTo>
                <a:lnTo>
                  <a:pt x="2048350" y="829221"/>
                </a:lnTo>
                <a:lnTo>
                  <a:pt x="2022617" y="954557"/>
                </a:lnTo>
                <a:lnTo>
                  <a:pt x="2078592" y="934512"/>
                </a:lnTo>
                <a:lnTo>
                  <a:pt x="2121557" y="914685"/>
                </a:lnTo>
                <a:lnTo>
                  <a:pt x="2176394" y="900187"/>
                </a:lnTo>
                <a:lnTo>
                  <a:pt x="2218220" y="885907"/>
                </a:lnTo>
                <a:lnTo>
                  <a:pt x="2284669" y="877997"/>
                </a:lnTo>
                <a:lnTo>
                  <a:pt x="2337006" y="875672"/>
                </a:lnTo>
                <a:lnTo>
                  <a:pt x="2400106" y="884075"/>
                </a:lnTo>
                <a:lnTo>
                  <a:pt x="2449079" y="898134"/>
                </a:lnTo>
                <a:lnTo>
                  <a:pt x="2483919" y="917884"/>
                </a:lnTo>
                <a:lnTo>
                  <a:pt x="2517197" y="945239"/>
                </a:lnTo>
                <a:lnTo>
                  <a:pt x="2549018" y="979691"/>
                </a:lnTo>
                <a:lnTo>
                  <a:pt x="2567032" y="1018244"/>
                </a:lnTo>
                <a:lnTo>
                  <a:pt x="2583770" y="1063015"/>
                </a:lnTo>
                <a:lnTo>
                  <a:pt x="2599321" y="1113564"/>
                </a:lnTo>
                <a:lnTo>
                  <a:pt x="2601336" y="1166897"/>
                </a:lnTo>
                <a:lnTo>
                  <a:pt x="2535244" y="1488802"/>
                </a:lnTo>
                <a:lnTo>
                  <a:pt x="2550406" y="1478099"/>
                </a:lnTo>
                <a:lnTo>
                  <a:pt x="2553244" y="1464279"/>
                </a:lnTo>
                <a:lnTo>
                  <a:pt x="2568637" y="1452449"/>
                </a:lnTo>
                <a:lnTo>
                  <a:pt x="2584147" y="1440056"/>
                </a:lnTo>
                <a:lnTo>
                  <a:pt x="2599757" y="1427173"/>
                </a:lnTo>
                <a:lnTo>
                  <a:pt x="2615453" y="1413872"/>
                </a:lnTo>
                <a:lnTo>
                  <a:pt x="2618794" y="1397600"/>
                </a:lnTo>
                <a:lnTo>
                  <a:pt x="2634661" y="1383464"/>
                </a:lnTo>
                <a:lnTo>
                  <a:pt x="2638157" y="1366438"/>
                </a:lnTo>
                <a:lnTo>
                  <a:pt x="2654145" y="1351710"/>
                </a:lnTo>
                <a:lnTo>
                  <a:pt x="2657746" y="1334172"/>
                </a:lnTo>
                <a:lnTo>
                  <a:pt x="2673840" y="1318932"/>
                </a:lnTo>
                <a:close/>
              </a:path>
              <a:path w="2700654" h="1706879">
                <a:moveTo>
                  <a:pt x="2535244" y="1488802"/>
                </a:moveTo>
                <a:lnTo>
                  <a:pt x="2579249" y="1274472"/>
                </a:lnTo>
                <a:lnTo>
                  <a:pt x="2557063" y="1319385"/>
                </a:lnTo>
                <a:lnTo>
                  <a:pt x="2523416" y="1356972"/>
                </a:lnTo>
                <a:lnTo>
                  <a:pt x="2490819" y="1389444"/>
                </a:lnTo>
                <a:lnTo>
                  <a:pt x="2446903" y="1413902"/>
                </a:lnTo>
                <a:lnTo>
                  <a:pt x="2404177" y="1432558"/>
                </a:lnTo>
                <a:lnTo>
                  <a:pt x="2362714" y="1445067"/>
                </a:lnTo>
                <a:lnTo>
                  <a:pt x="2310143" y="1448533"/>
                </a:lnTo>
                <a:lnTo>
                  <a:pt x="2271415" y="1447720"/>
                </a:lnTo>
                <a:lnTo>
                  <a:pt x="2233995" y="1440540"/>
                </a:lnTo>
                <a:lnTo>
                  <a:pt x="2174327" y="1415422"/>
                </a:lnTo>
                <a:lnTo>
                  <a:pt x="2139768" y="1394305"/>
                </a:lnTo>
                <a:lnTo>
                  <a:pt x="2118732" y="1370471"/>
                </a:lnTo>
                <a:lnTo>
                  <a:pt x="2086401" y="1338499"/>
                </a:lnTo>
                <a:lnTo>
                  <a:pt x="2067722" y="1303185"/>
                </a:lnTo>
                <a:lnTo>
                  <a:pt x="2050317" y="1261662"/>
                </a:lnTo>
                <a:lnTo>
                  <a:pt x="2034252" y="1213618"/>
                </a:lnTo>
                <a:lnTo>
                  <a:pt x="2019590" y="1158739"/>
                </a:lnTo>
                <a:lnTo>
                  <a:pt x="2018835" y="1099267"/>
                </a:lnTo>
                <a:lnTo>
                  <a:pt x="2019612" y="1032336"/>
                </a:lnTo>
                <a:lnTo>
                  <a:pt x="2031222" y="975790"/>
                </a:lnTo>
                <a:lnTo>
                  <a:pt x="2022617" y="954557"/>
                </a:lnTo>
                <a:lnTo>
                  <a:pt x="1950946" y="1303633"/>
                </a:lnTo>
                <a:lnTo>
                  <a:pt x="1959481" y="1325208"/>
                </a:lnTo>
                <a:lnTo>
                  <a:pt x="1977305" y="1364690"/>
                </a:lnTo>
                <a:lnTo>
                  <a:pt x="2008353" y="1402904"/>
                </a:lnTo>
                <a:lnTo>
                  <a:pt x="2018290" y="1417653"/>
                </a:lnTo>
                <a:lnTo>
                  <a:pt x="2028384" y="1431636"/>
                </a:lnTo>
                <a:lnTo>
                  <a:pt x="2038635" y="1444853"/>
                </a:lnTo>
                <a:lnTo>
                  <a:pt x="2061484" y="1459858"/>
                </a:lnTo>
                <a:lnTo>
                  <a:pt x="2072061" y="1471492"/>
                </a:lnTo>
                <a:lnTo>
                  <a:pt x="2082815" y="1482260"/>
                </a:lnTo>
                <a:lnTo>
                  <a:pt x="2106187" y="1494715"/>
                </a:lnTo>
                <a:lnTo>
                  <a:pt x="2117297" y="1503750"/>
                </a:lnTo>
                <a:lnTo>
                  <a:pt x="2128592" y="1511886"/>
                </a:lnTo>
                <a:lnTo>
                  <a:pt x="2152518" y="1521647"/>
                </a:lnTo>
                <a:lnTo>
                  <a:pt x="2164194" y="1527923"/>
                </a:lnTo>
                <a:lnTo>
                  <a:pt x="2188502" y="1535823"/>
                </a:lnTo>
                <a:lnTo>
                  <a:pt x="2200563" y="1540226"/>
                </a:lnTo>
                <a:lnTo>
                  <a:pt x="2225260" y="1546229"/>
                </a:lnTo>
                <a:lnTo>
                  <a:pt x="2237713" y="1548723"/>
                </a:lnTo>
                <a:lnTo>
                  <a:pt x="2262802" y="1552817"/>
                </a:lnTo>
                <a:lnTo>
                  <a:pt x="2275601" y="1553627"/>
                </a:lnTo>
                <a:lnTo>
                  <a:pt x="2288557" y="1553669"/>
                </a:lnTo>
                <a:lnTo>
                  <a:pt x="2314112" y="1555496"/>
                </a:lnTo>
                <a:lnTo>
                  <a:pt x="2327384" y="1553999"/>
                </a:lnTo>
                <a:lnTo>
                  <a:pt x="2353251" y="1554306"/>
                </a:lnTo>
                <a:lnTo>
                  <a:pt x="2366828" y="1551325"/>
                </a:lnTo>
                <a:lnTo>
                  <a:pt x="2380555" y="1547610"/>
                </a:lnTo>
                <a:lnTo>
                  <a:pt x="2394434" y="1543162"/>
                </a:lnTo>
                <a:lnTo>
                  <a:pt x="2420897" y="1540564"/>
                </a:lnTo>
                <a:lnTo>
                  <a:pt x="2463796" y="1521058"/>
                </a:lnTo>
                <a:lnTo>
                  <a:pt x="2493056" y="1504842"/>
                </a:lnTo>
                <a:lnTo>
                  <a:pt x="2520309" y="1498396"/>
                </a:lnTo>
                <a:lnTo>
                  <a:pt x="2535244" y="1488802"/>
                </a:lnTo>
                <a:close/>
              </a:path>
              <a:path w="2700654" h="1706879">
                <a:moveTo>
                  <a:pt x="2550731" y="87302"/>
                </a:moveTo>
                <a:lnTo>
                  <a:pt x="2560697" y="38764"/>
                </a:lnTo>
                <a:lnTo>
                  <a:pt x="2548846" y="33336"/>
                </a:lnTo>
                <a:lnTo>
                  <a:pt x="2537099" y="90549"/>
                </a:lnTo>
                <a:lnTo>
                  <a:pt x="2550731" y="87302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85E3CA6-552E-6824-BD09-1CD76CFC3C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93731"/>
              </p:ext>
            </p:extLst>
          </p:nvPr>
        </p:nvGraphicFramePr>
        <p:xfrm>
          <a:off x="2116326" y="3086100"/>
          <a:ext cx="9137550" cy="5717028"/>
        </p:xfrm>
        <a:graphic>
          <a:graphicData uri="http://schemas.openxmlformats.org/drawingml/2006/table">
            <a:tbl>
              <a:tblPr firstRow="1" bandRow="1"/>
              <a:tblGrid>
                <a:gridCol w="3045850">
                  <a:extLst>
                    <a:ext uri="{9D8B030D-6E8A-4147-A177-3AD203B41FA5}">
                      <a16:colId xmlns:a16="http://schemas.microsoft.com/office/drawing/2014/main" val="326586345"/>
                    </a:ext>
                  </a:extLst>
                </a:gridCol>
                <a:gridCol w="3045850">
                  <a:extLst>
                    <a:ext uri="{9D8B030D-6E8A-4147-A177-3AD203B41FA5}">
                      <a16:colId xmlns:a16="http://schemas.microsoft.com/office/drawing/2014/main" val="1804000042"/>
                    </a:ext>
                  </a:extLst>
                </a:gridCol>
                <a:gridCol w="3045850">
                  <a:extLst>
                    <a:ext uri="{9D8B030D-6E8A-4147-A177-3AD203B41FA5}">
                      <a16:colId xmlns:a16="http://schemas.microsoft.com/office/drawing/2014/main" val="392343249"/>
                    </a:ext>
                  </a:extLst>
                </a:gridCol>
              </a:tblGrid>
              <a:tr h="838876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pple Braille" pitchFamily="2" charset="0"/>
                        </a:rPr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pple Braille" pitchFamily="2" charset="0"/>
                        </a:rPr>
                        <a:t>Impact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Apple Braille" pitchFamily="2" charset="0"/>
                        </a:rPr>
                        <a:t>Mitigation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8214831"/>
                  </a:ext>
                </a:extLst>
              </a:tr>
              <a:tr h="838876"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EH&amp;S Delays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Early EH&amp;S walk throughs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667995"/>
                  </a:ext>
                </a:extLst>
              </a:tr>
              <a:tr h="838876"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Low Turnover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Promotions &amp; Awareness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011128"/>
                  </a:ext>
                </a:extLst>
              </a:tr>
              <a:tr h="838876"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Vendor Issues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Backup Vendor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521132"/>
                  </a:ext>
                </a:extLst>
              </a:tr>
              <a:tr h="838876"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POS Outage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Offline POS mode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917620"/>
                  </a:ext>
                </a:extLst>
              </a:tr>
              <a:tr h="838876"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Cleanliness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>
                          <a:latin typeface="Apple Braille" pitchFamily="2" charset="0"/>
                        </a:rPr>
                        <a:t>Daily Checks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8797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784" y="331486"/>
            <a:ext cx="2590677" cy="2120900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16530" y="3641318"/>
            <a:ext cx="685800" cy="685800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568693" y="254355"/>
                </a:moveTo>
                <a:lnTo>
                  <a:pt x="500062" y="185737"/>
                </a:lnTo>
                <a:lnTo>
                  <a:pt x="262978" y="422871"/>
                </a:lnTo>
                <a:lnTo>
                  <a:pt x="177241" y="337134"/>
                </a:lnTo>
                <a:lnTo>
                  <a:pt x="108623" y="405701"/>
                </a:lnTo>
                <a:lnTo>
                  <a:pt x="262978" y="560057"/>
                </a:lnTo>
                <a:lnTo>
                  <a:pt x="331558" y="491439"/>
                </a:lnTo>
                <a:lnTo>
                  <a:pt x="568693" y="254355"/>
                </a:lnTo>
                <a:close/>
              </a:path>
              <a:path w="685800" h="685800">
                <a:moveTo>
                  <a:pt x="685800" y="342900"/>
                </a:moveTo>
                <a:lnTo>
                  <a:pt x="682675" y="296367"/>
                </a:lnTo>
                <a:lnTo>
                  <a:pt x="673557" y="251739"/>
                </a:lnTo>
                <a:lnTo>
                  <a:pt x="658850" y="209423"/>
                </a:lnTo>
                <a:lnTo>
                  <a:pt x="656704" y="205155"/>
                </a:lnTo>
                <a:lnTo>
                  <a:pt x="656704" y="342900"/>
                </a:lnTo>
                <a:lnTo>
                  <a:pt x="653300" y="389216"/>
                </a:lnTo>
                <a:lnTo>
                  <a:pt x="653249" y="389432"/>
                </a:lnTo>
                <a:lnTo>
                  <a:pt x="643394" y="433425"/>
                </a:lnTo>
                <a:lnTo>
                  <a:pt x="627494" y="475068"/>
                </a:lnTo>
                <a:lnTo>
                  <a:pt x="606082" y="513651"/>
                </a:lnTo>
                <a:lnTo>
                  <a:pt x="579640" y="548665"/>
                </a:lnTo>
                <a:lnTo>
                  <a:pt x="548665" y="579640"/>
                </a:lnTo>
                <a:lnTo>
                  <a:pt x="513651" y="606082"/>
                </a:lnTo>
                <a:lnTo>
                  <a:pt x="475081" y="627494"/>
                </a:lnTo>
                <a:lnTo>
                  <a:pt x="433438" y="643394"/>
                </a:lnTo>
                <a:lnTo>
                  <a:pt x="389216" y="653300"/>
                </a:lnTo>
                <a:lnTo>
                  <a:pt x="342900" y="656704"/>
                </a:lnTo>
                <a:lnTo>
                  <a:pt x="296595" y="653300"/>
                </a:lnTo>
                <a:lnTo>
                  <a:pt x="252374" y="643394"/>
                </a:lnTo>
                <a:lnTo>
                  <a:pt x="210731" y="627494"/>
                </a:lnTo>
                <a:lnTo>
                  <a:pt x="172148" y="606082"/>
                </a:lnTo>
                <a:lnTo>
                  <a:pt x="137134" y="579640"/>
                </a:lnTo>
                <a:lnTo>
                  <a:pt x="106159" y="548665"/>
                </a:lnTo>
                <a:lnTo>
                  <a:pt x="79717" y="513651"/>
                </a:lnTo>
                <a:lnTo>
                  <a:pt x="58305" y="475068"/>
                </a:lnTo>
                <a:lnTo>
                  <a:pt x="42405" y="433425"/>
                </a:lnTo>
                <a:lnTo>
                  <a:pt x="32499" y="389216"/>
                </a:lnTo>
                <a:lnTo>
                  <a:pt x="29095" y="342900"/>
                </a:lnTo>
                <a:lnTo>
                  <a:pt x="32499" y="296595"/>
                </a:lnTo>
                <a:lnTo>
                  <a:pt x="42405" y="252374"/>
                </a:lnTo>
                <a:lnTo>
                  <a:pt x="58305" y="210731"/>
                </a:lnTo>
                <a:lnTo>
                  <a:pt x="79717" y="172148"/>
                </a:lnTo>
                <a:lnTo>
                  <a:pt x="106159" y="137134"/>
                </a:lnTo>
                <a:lnTo>
                  <a:pt x="137134" y="106159"/>
                </a:lnTo>
                <a:lnTo>
                  <a:pt x="172148" y="79717"/>
                </a:lnTo>
                <a:lnTo>
                  <a:pt x="210731" y="58305"/>
                </a:lnTo>
                <a:lnTo>
                  <a:pt x="252374" y="42405"/>
                </a:lnTo>
                <a:lnTo>
                  <a:pt x="296595" y="32499"/>
                </a:lnTo>
                <a:lnTo>
                  <a:pt x="342900" y="29095"/>
                </a:lnTo>
                <a:lnTo>
                  <a:pt x="389216" y="32499"/>
                </a:lnTo>
                <a:lnTo>
                  <a:pt x="433438" y="42405"/>
                </a:lnTo>
                <a:lnTo>
                  <a:pt x="475081" y="58305"/>
                </a:lnTo>
                <a:lnTo>
                  <a:pt x="513651" y="79717"/>
                </a:lnTo>
                <a:lnTo>
                  <a:pt x="548665" y="106159"/>
                </a:lnTo>
                <a:lnTo>
                  <a:pt x="579640" y="137134"/>
                </a:lnTo>
                <a:lnTo>
                  <a:pt x="606082" y="172148"/>
                </a:lnTo>
                <a:lnTo>
                  <a:pt x="627494" y="210731"/>
                </a:lnTo>
                <a:lnTo>
                  <a:pt x="643394" y="252374"/>
                </a:lnTo>
                <a:lnTo>
                  <a:pt x="653300" y="296595"/>
                </a:lnTo>
                <a:lnTo>
                  <a:pt x="656704" y="342900"/>
                </a:lnTo>
                <a:lnTo>
                  <a:pt x="656704" y="205155"/>
                </a:lnTo>
                <a:lnTo>
                  <a:pt x="638987" y="169837"/>
                </a:lnTo>
                <a:lnTo>
                  <a:pt x="614349" y="133362"/>
                </a:lnTo>
                <a:lnTo>
                  <a:pt x="585368" y="100431"/>
                </a:lnTo>
                <a:lnTo>
                  <a:pt x="552437" y="71450"/>
                </a:lnTo>
                <a:lnTo>
                  <a:pt x="515975" y="46812"/>
                </a:lnTo>
                <a:lnTo>
                  <a:pt x="480656" y="29095"/>
                </a:lnTo>
                <a:lnTo>
                  <a:pt x="434060" y="12255"/>
                </a:lnTo>
                <a:lnTo>
                  <a:pt x="389432" y="3136"/>
                </a:lnTo>
                <a:lnTo>
                  <a:pt x="342900" y="0"/>
                </a:lnTo>
                <a:lnTo>
                  <a:pt x="296367" y="3136"/>
                </a:lnTo>
                <a:lnTo>
                  <a:pt x="251739" y="12255"/>
                </a:lnTo>
                <a:lnTo>
                  <a:pt x="209435" y="26949"/>
                </a:lnTo>
                <a:lnTo>
                  <a:pt x="169837" y="46812"/>
                </a:lnTo>
                <a:lnTo>
                  <a:pt x="133362" y="71450"/>
                </a:lnTo>
                <a:lnTo>
                  <a:pt x="100431" y="100431"/>
                </a:lnTo>
                <a:lnTo>
                  <a:pt x="71450" y="133362"/>
                </a:lnTo>
                <a:lnTo>
                  <a:pt x="46812" y="169837"/>
                </a:lnTo>
                <a:lnTo>
                  <a:pt x="26949" y="209423"/>
                </a:lnTo>
                <a:lnTo>
                  <a:pt x="12242" y="251739"/>
                </a:lnTo>
                <a:lnTo>
                  <a:pt x="3124" y="296367"/>
                </a:lnTo>
                <a:lnTo>
                  <a:pt x="3111" y="296595"/>
                </a:lnTo>
                <a:lnTo>
                  <a:pt x="0" y="342900"/>
                </a:lnTo>
                <a:lnTo>
                  <a:pt x="3124" y="389432"/>
                </a:lnTo>
                <a:lnTo>
                  <a:pt x="12242" y="434060"/>
                </a:lnTo>
                <a:lnTo>
                  <a:pt x="26949" y="476377"/>
                </a:lnTo>
                <a:lnTo>
                  <a:pt x="46812" y="515975"/>
                </a:lnTo>
                <a:lnTo>
                  <a:pt x="71450" y="552437"/>
                </a:lnTo>
                <a:lnTo>
                  <a:pt x="100431" y="585368"/>
                </a:lnTo>
                <a:lnTo>
                  <a:pt x="133362" y="614349"/>
                </a:lnTo>
                <a:lnTo>
                  <a:pt x="169837" y="638987"/>
                </a:lnTo>
                <a:lnTo>
                  <a:pt x="209435" y="658850"/>
                </a:lnTo>
                <a:lnTo>
                  <a:pt x="251739" y="673557"/>
                </a:lnTo>
                <a:lnTo>
                  <a:pt x="296367" y="682675"/>
                </a:lnTo>
                <a:lnTo>
                  <a:pt x="342900" y="685800"/>
                </a:lnTo>
                <a:lnTo>
                  <a:pt x="389432" y="682675"/>
                </a:lnTo>
                <a:lnTo>
                  <a:pt x="434060" y="673557"/>
                </a:lnTo>
                <a:lnTo>
                  <a:pt x="476377" y="658850"/>
                </a:lnTo>
                <a:lnTo>
                  <a:pt x="515975" y="638987"/>
                </a:lnTo>
                <a:lnTo>
                  <a:pt x="552437" y="614349"/>
                </a:lnTo>
                <a:lnTo>
                  <a:pt x="585368" y="585368"/>
                </a:lnTo>
                <a:lnTo>
                  <a:pt x="614349" y="552437"/>
                </a:lnTo>
                <a:lnTo>
                  <a:pt x="638987" y="515975"/>
                </a:lnTo>
                <a:lnTo>
                  <a:pt x="658850" y="476377"/>
                </a:lnTo>
                <a:lnTo>
                  <a:pt x="673557" y="434060"/>
                </a:lnTo>
                <a:lnTo>
                  <a:pt x="682675" y="389432"/>
                </a:lnTo>
                <a:lnTo>
                  <a:pt x="682688" y="389216"/>
                </a:lnTo>
                <a:lnTo>
                  <a:pt x="685800" y="342900"/>
                </a:lnTo>
                <a:close/>
              </a:path>
            </a:pathLst>
          </a:custGeom>
          <a:solidFill>
            <a:srgbClr val="2317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724900" y="3565753"/>
            <a:ext cx="838200" cy="836930"/>
          </a:xfrm>
          <a:custGeom>
            <a:avLst/>
            <a:gdLst/>
            <a:ahLst/>
            <a:cxnLst/>
            <a:rect l="l" t="t" r="r" b="b"/>
            <a:pathLst>
              <a:path w="838200" h="836929">
                <a:moveTo>
                  <a:pt x="639178" y="418909"/>
                </a:moveTo>
                <a:lnTo>
                  <a:pt x="634669" y="374586"/>
                </a:lnTo>
                <a:lnTo>
                  <a:pt x="621792" y="333286"/>
                </a:lnTo>
                <a:lnTo>
                  <a:pt x="601433" y="295910"/>
                </a:lnTo>
                <a:lnTo>
                  <a:pt x="597268" y="290868"/>
                </a:lnTo>
                <a:lnTo>
                  <a:pt x="597268" y="418909"/>
                </a:lnTo>
                <a:lnTo>
                  <a:pt x="590892" y="466217"/>
                </a:lnTo>
                <a:lnTo>
                  <a:pt x="572909" y="508762"/>
                </a:lnTo>
                <a:lnTo>
                  <a:pt x="545020" y="544830"/>
                </a:lnTo>
                <a:lnTo>
                  <a:pt x="508952" y="572719"/>
                </a:lnTo>
                <a:lnTo>
                  <a:pt x="466407" y="590702"/>
                </a:lnTo>
                <a:lnTo>
                  <a:pt x="419100" y="597077"/>
                </a:lnTo>
                <a:lnTo>
                  <a:pt x="371779" y="590702"/>
                </a:lnTo>
                <a:lnTo>
                  <a:pt x="329234" y="572719"/>
                </a:lnTo>
                <a:lnTo>
                  <a:pt x="293166" y="544830"/>
                </a:lnTo>
                <a:lnTo>
                  <a:pt x="265290" y="508762"/>
                </a:lnTo>
                <a:lnTo>
                  <a:pt x="247307" y="466217"/>
                </a:lnTo>
                <a:lnTo>
                  <a:pt x="240931" y="418909"/>
                </a:lnTo>
                <a:lnTo>
                  <a:pt x="247307" y="371602"/>
                </a:lnTo>
                <a:lnTo>
                  <a:pt x="265290" y="329057"/>
                </a:lnTo>
                <a:lnTo>
                  <a:pt x="293166" y="292989"/>
                </a:lnTo>
                <a:lnTo>
                  <a:pt x="329234" y="265099"/>
                </a:lnTo>
                <a:lnTo>
                  <a:pt x="371779" y="247116"/>
                </a:lnTo>
                <a:lnTo>
                  <a:pt x="419100" y="240741"/>
                </a:lnTo>
                <a:lnTo>
                  <a:pt x="466407" y="247116"/>
                </a:lnTo>
                <a:lnTo>
                  <a:pt x="508952" y="265099"/>
                </a:lnTo>
                <a:lnTo>
                  <a:pt x="545020" y="292989"/>
                </a:lnTo>
                <a:lnTo>
                  <a:pt x="572909" y="329057"/>
                </a:lnTo>
                <a:lnTo>
                  <a:pt x="590892" y="371602"/>
                </a:lnTo>
                <a:lnTo>
                  <a:pt x="597268" y="418909"/>
                </a:lnTo>
                <a:lnTo>
                  <a:pt x="597268" y="290868"/>
                </a:lnTo>
                <a:lnTo>
                  <a:pt x="547154" y="240741"/>
                </a:lnTo>
                <a:lnTo>
                  <a:pt x="504545" y="216141"/>
                </a:lnTo>
                <a:lnTo>
                  <a:pt x="463283" y="203314"/>
                </a:lnTo>
                <a:lnTo>
                  <a:pt x="419100" y="198831"/>
                </a:lnTo>
                <a:lnTo>
                  <a:pt x="374827" y="203314"/>
                </a:lnTo>
                <a:lnTo>
                  <a:pt x="333552" y="216141"/>
                </a:lnTo>
                <a:lnTo>
                  <a:pt x="296176" y="236448"/>
                </a:lnTo>
                <a:lnTo>
                  <a:pt x="263588" y="263334"/>
                </a:lnTo>
                <a:lnTo>
                  <a:pt x="236689" y="295910"/>
                </a:lnTo>
                <a:lnTo>
                  <a:pt x="216357" y="333286"/>
                </a:lnTo>
                <a:lnTo>
                  <a:pt x="203504" y="374586"/>
                </a:lnTo>
                <a:lnTo>
                  <a:pt x="199021" y="418909"/>
                </a:lnTo>
                <a:lnTo>
                  <a:pt x="203492" y="463181"/>
                </a:lnTo>
                <a:lnTo>
                  <a:pt x="216331" y="504444"/>
                </a:lnTo>
                <a:lnTo>
                  <a:pt x="236639" y="541820"/>
                </a:lnTo>
                <a:lnTo>
                  <a:pt x="263525" y="574421"/>
                </a:lnTo>
                <a:lnTo>
                  <a:pt x="296113" y="601319"/>
                </a:lnTo>
                <a:lnTo>
                  <a:pt x="333502" y="621652"/>
                </a:lnTo>
                <a:lnTo>
                  <a:pt x="374802" y="634504"/>
                </a:lnTo>
                <a:lnTo>
                  <a:pt x="419100" y="638987"/>
                </a:lnTo>
                <a:lnTo>
                  <a:pt x="463359" y="634504"/>
                </a:lnTo>
                <a:lnTo>
                  <a:pt x="504634" y="621652"/>
                </a:lnTo>
                <a:lnTo>
                  <a:pt x="542010" y="601319"/>
                </a:lnTo>
                <a:lnTo>
                  <a:pt x="574598" y="574421"/>
                </a:lnTo>
                <a:lnTo>
                  <a:pt x="601510" y="541820"/>
                </a:lnTo>
                <a:lnTo>
                  <a:pt x="621830" y="504444"/>
                </a:lnTo>
                <a:lnTo>
                  <a:pt x="634695" y="463181"/>
                </a:lnTo>
                <a:lnTo>
                  <a:pt x="639178" y="418909"/>
                </a:lnTo>
                <a:close/>
              </a:path>
              <a:path w="838200" h="836929">
                <a:moveTo>
                  <a:pt x="837996" y="396240"/>
                </a:moveTo>
                <a:lnTo>
                  <a:pt x="832980" y="370840"/>
                </a:lnTo>
                <a:lnTo>
                  <a:pt x="819073" y="350520"/>
                </a:lnTo>
                <a:lnTo>
                  <a:pt x="798385" y="336550"/>
                </a:lnTo>
                <a:lnTo>
                  <a:pt x="796480" y="336169"/>
                </a:lnTo>
                <a:lnTo>
                  <a:pt x="796480" y="396240"/>
                </a:lnTo>
                <a:lnTo>
                  <a:pt x="796480" y="440690"/>
                </a:lnTo>
                <a:lnTo>
                  <a:pt x="796290" y="440690"/>
                </a:lnTo>
                <a:lnTo>
                  <a:pt x="794448" y="449580"/>
                </a:lnTo>
                <a:lnTo>
                  <a:pt x="789444" y="457200"/>
                </a:lnTo>
                <a:lnTo>
                  <a:pt x="782053" y="462280"/>
                </a:lnTo>
                <a:lnTo>
                  <a:pt x="773087" y="463550"/>
                </a:lnTo>
                <a:lnTo>
                  <a:pt x="755154" y="463550"/>
                </a:lnTo>
                <a:lnTo>
                  <a:pt x="734923" y="466090"/>
                </a:lnTo>
                <a:lnTo>
                  <a:pt x="717118" y="476250"/>
                </a:lnTo>
                <a:lnTo>
                  <a:pt x="702932" y="490220"/>
                </a:lnTo>
                <a:lnTo>
                  <a:pt x="693559" y="508000"/>
                </a:lnTo>
                <a:lnTo>
                  <a:pt x="689978" y="518160"/>
                </a:lnTo>
                <a:lnTo>
                  <a:pt x="686003" y="528320"/>
                </a:lnTo>
                <a:lnTo>
                  <a:pt x="681659" y="538480"/>
                </a:lnTo>
                <a:lnTo>
                  <a:pt x="676986" y="548640"/>
                </a:lnTo>
                <a:lnTo>
                  <a:pt x="670699" y="567690"/>
                </a:lnTo>
                <a:lnTo>
                  <a:pt x="670725" y="588010"/>
                </a:lnTo>
                <a:lnTo>
                  <a:pt x="676846" y="607060"/>
                </a:lnTo>
                <a:lnTo>
                  <a:pt x="688873" y="623570"/>
                </a:lnTo>
                <a:lnTo>
                  <a:pt x="701751" y="636270"/>
                </a:lnTo>
                <a:lnTo>
                  <a:pt x="706894" y="643890"/>
                </a:lnTo>
                <a:lnTo>
                  <a:pt x="708621" y="652780"/>
                </a:lnTo>
                <a:lnTo>
                  <a:pt x="706894" y="661670"/>
                </a:lnTo>
                <a:lnTo>
                  <a:pt x="701751" y="669290"/>
                </a:lnTo>
                <a:lnTo>
                  <a:pt x="670356" y="701040"/>
                </a:lnTo>
                <a:lnTo>
                  <a:pt x="662609" y="706120"/>
                </a:lnTo>
                <a:lnTo>
                  <a:pt x="653821" y="707390"/>
                </a:lnTo>
                <a:lnTo>
                  <a:pt x="645058" y="706120"/>
                </a:lnTo>
                <a:lnTo>
                  <a:pt x="637413" y="701040"/>
                </a:lnTo>
                <a:lnTo>
                  <a:pt x="624547" y="688340"/>
                </a:lnTo>
                <a:lnTo>
                  <a:pt x="607936" y="675640"/>
                </a:lnTo>
                <a:lnTo>
                  <a:pt x="588886" y="669290"/>
                </a:lnTo>
                <a:lnTo>
                  <a:pt x="568794" y="669290"/>
                </a:lnTo>
                <a:lnTo>
                  <a:pt x="549109" y="675640"/>
                </a:lnTo>
                <a:lnTo>
                  <a:pt x="539394" y="680720"/>
                </a:lnTo>
                <a:lnTo>
                  <a:pt x="519430" y="688340"/>
                </a:lnTo>
                <a:lnTo>
                  <a:pt x="476821" y="716280"/>
                </a:lnTo>
                <a:lnTo>
                  <a:pt x="464515" y="754380"/>
                </a:lnTo>
                <a:lnTo>
                  <a:pt x="464515" y="772160"/>
                </a:lnTo>
                <a:lnTo>
                  <a:pt x="462673" y="781050"/>
                </a:lnTo>
                <a:lnTo>
                  <a:pt x="457669" y="788670"/>
                </a:lnTo>
                <a:lnTo>
                  <a:pt x="450291" y="793750"/>
                </a:lnTo>
                <a:lnTo>
                  <a:pt x="441312" y="795020"/>
                </a:lnTo>
                <a:lnTo>
                  <a:pt x="397065" y="795020"/>
                </a:lnTo>
                <a:lnTo>
                  <a:pt x="388023" y="793750"/>
                </a:lnTo>
                <a:lnTo>
                  <a:pt x="380644" y="788670"/>
                </a:lnTo>
                <a:lnTo>
                  <a:pt x="375691" y="781050"/>
                </a:lnTo>
                <a:lnTo>
                  <a:pt x="373875" y="772160"/>
                </a:lnTo>
                <a:lnTo>
                  <a:pt x="373875" y="754380"/>
                </a:lnTo>
                <a:lnTo>
                  <a:pt x="370649" y="734060"/>
                </a:lnTo>
                <a:lnTo>
                  <a:pt x="361569" y="716280"/>
                </a:lnTo>
                <a:lnTo>
                  <a:pt x="356438" y="711200"/>
                </a:lnTo>
                <a:lnTo>
                  <a:pt x="352602" y="707390"/>
                </a:lnTo>
                <a:lnTo>
                  <a:pt x="347472" y="702310"/>
                </a:lnTo>
                <a:lnTo>
                  <a:pt x="329234" y="692150"/>
                </a:lnTo>
                <a:lnTo>
                  <a:pt x="299021" y="680720"/>
                </a:lnTo>
                <a:lnTo>
                  <a:pt x="289267" y="675640"/>
                </a:lnTo>
                <a:lnTo>
                  <a:pt x="274777" y="670560"/>
                </a:lnTo>
                <a:lnTo>
                  <a:pt x="267309" y="669290"/>
                </a:lnTo>
                <a:lnTo>
                  <a:pt x="259842" y="669290"/>
                </a:lnTo>
                <a:lnTo>
                  <a:pt x="214033" y="688340"/>
                </a:lnTo>
                <a:lnTo>
                  <a:pt x="201168" y="701040"/>
                </a:lnTo>
                <a:lnTo>
                  <a:pt x="193446" y="706120"/>
                </a:lnTo>
                <a:lnTo>
                  <a:pt x="184696" y="707390"/>
                </a:lnTo>
                <a:lnTo>
                  <a:pt x="175945" y="706120"/>
                </a:lnTo>
                <a:lnTo>
                  <a:pt x="168224" y="701040"/>
                </a:lnTo>
                <a:lnTo>
                  <a:pt x="136842" y="669290"/>
                </a:lnTo>
                <a:lnTo>
                  <a:pt x="131686" y="661670"/>
                </a:lnTo>
                <a:lnTo>
                  <a:pt x="129971" y="652780"/>
                </a:lnTo>
                <a:lnTo>
                  <a:pt x="131686" y="643890"/>
                </a:lnTo>
                <a:lnTo>
                  <a:pt x="136842" y="636270"/>
                </a:lnTo>
                <a:lnTo>
                  <a:pt x="149707" y="623570"/>
                </a:lnTo>
                <a:lnTo>
                  <a:pt x="161759" y="607060"/>
                </a:lnTo>
                <a:lnTo>
                  <a:pt x="167932" y="588010"/>
                </a:lnTo>
                <a:lnTo>
                  <a:pt x="167957" y="567690"/>
                </a:lnTo>
                <a:lnTo>
                  <a:pt x="161594" y="548640"/>
                </a:lnTo>
                <a:lnTo>
                  <a:pt x="156921" y="538480"/>
                </a:lnTo>
                <a:lnTo>
                  <a:pt x="152577" y="528320"/>
                </a:lnTo>
                <a:lnTo>
                  <a:pt x="148602" y="518160"/>
                </a:lnTo>
                <a:lnTo>
                  <a:pt x="145021" y="508000"/>
                </a:lnTo>
                <a:lnTo>
                  <a:pt x="135648" y="490220"/>
                </a:lnTo>
                <a:lnTo>
                  <a:pt x="121462" y="476250"/>
                </a:lnTo>
                <a:lnTo>
                  <a:pt x="103657" y="467360"/>
                </a:lnTo>
                <a:lnTo>
                  <a:pt x="83426" y="463550"/>
                </a:lnTo>
                <a:lnTo>
                  <a:pt x="65493" y="463550"/>
                </a:lnTo>
                <a:lnTo>
                  <a:pt x="56438" y="462280"/>
                </a:lnTo>
                <a:lnTo>
                  <a:pt x="49072" y="457200"/>
                </a:lnTo>
                <a:lnTo>
                  <a:pt x="44107" y="449580"/>
                </a:lnTo>
                <a:lnTo>
                  <a:pt x="42291" y="440690"/>
                </a:lnTo>
                <a:lnTo>
                  <a:pt x="42291" y="396240"/>
                </a:lnTo>
                <a:lnTo>
                  <a:pt x="44145" y="387350"/>
                </a:lnTo>
                <a:lnTo>
                  <a:pt x="49149" y="379730"/>
                </a:lnTo>
                <a:lnTo>
                  <a:pt x="56527" y="374650"/>
                </a:lnTo>
                <a:lnTo>
                  <a:pt x="65493" y="373380"/>
                </a:lnTo>
                <a:lnTo>
                  <a:pt x="83426" y="373380"/>
                </a:lnTo>
                <a:lnTo>
                  <a:pt x="103657" y="369570"/>
                </a:lnTo>
                <a:lnTo>
                  <a:pt x="121462" y="360680"/>
                </a:lnTo>
                <a:lnTo>
                  <a:pt x="135648" y="346710"/>
                </a:lnTo>
                <a:lnTo>
                  <a:pt x="145021" y="328930"/>
                </a:lnTo>
                <a:lnTo>
                  <a:pt x="148602" y="318770"/>
                </a:lnTo>
                <a:lnTo>
                  <a:pt x="152577" y="308610"/>
                </a:lnTo>
                <a:lnTo>
                  <a:pt x="156921" y="298450"/>
                </a:lnTo>
                <a:lnTo>
                  <a:pt x="161594" y="288290"/>
                </a:lnTo>
                <a:lnTo>
                  <a:pt x="167881" y="269240"/>
                </a:lnTo>
                <a:lnTo>
                  <a:pt x="167855" y="248920"/>
                </a:lnTo>
                <a:lnTo>
                  <a:pt x="161734" y="229870"/>
                </a:lnTo>
                <a:lnTo>
                  <a:pt x="149707" y="213360"/>
                </a:lnTo>
                <a:lnTo>
                  <a:pt x="136842" y="200660"/>
                </a:lnTo>
                <a:lnTo>
                  <a:pt x="131686" y="193040"/>
                </a:lnTo>
                <a:lnTo>
                  <a:pt x="129971" y="184150"/>
                </a:lnTo>
                <a:lnTo>
                  <a:pt x="131686" y="175260"/>
                </a:lnTo>
                <a:lnTo>
                  <a:pt x="136842" y="167640"/>
                </a:lnTo>
                <a:lnTo>
                  <a:pt x="168224" y="135890"/>
                </a:lnTo>
                <a:lnTo>
                  <a:pt x="175945" y="130810"/>
                </a:lnTo>
                <a:lnTo>
                  <a:pt x="184696" y="129540"/>
                </a:lnTo>
                <a:lnTo>
                  <a:pt x="193446" y="130810"/>
                </a:lnTo>
                <a:lnTo>
                  <a:pt x="201168" y="135890"/>
                </a:lnTo>
                <a:lnTo>
                  <a:pt x="214033" y="148590"/>
                </a:lnTo>
                <a:lnTo>
                  <a:pt x="230670" y="161290"/>
                </a:lnTo>
                <a:lnTo>
                  <a:pt x="249770" y="166370"/>
                </a:lnTo>
                <a:lnTo>
                  <a:pt x="269862" y="166370"/>
                </a:lnTo>
                <a:lnTo>
                  <a:pt x="289471" y="160020"/>
                </a:lnTo>
                <a:lnTo>
                  <a:pt x="299186" y="156210"/>
                </a:lnTo>
                <a:lnTo>
                  <a:pt x="309079" y="151130"/>
                </a:lnTo>
                <a:lnTo>
                  <a:pt x="329425" y="143510"/>
                </a:lnTo>
                <a:lnTo>
                  <a:pt x="347675" y="134620"/>
                </a:lnTo>
                <a:lnTo>
                  <a:pt x="352793" y="129540"/>
                </a:lnTo>
                <a:lnTo>
                  <a:pt x="356641" y="125730"/>
                </a:lnTo>
                <a:lnTo>
                  <a:pt x="361759" y="120650"/>
                </a:lnTo>
                <a:lnTo>
                  <a:pt x="370852" y="102870"/>
                </a:lnTo>
                <a:lnTo>
                  <a:pt x="374065" y="82550"/>
                </a:lnTo>
                <a:lnTo>
                  <a:pt x="374065" y="64770"/>
                </a:lnTo>
                <a:lnTo>
                  <a:pt x="375907" y="55880"/>
                </a:lnTo>
                <a:lnTo>
                  <a:pt x="380911" y="48260"/>
                </a:lnTo>
                <a:lnTo>
                  <a:pt x="388289" y="43180"/>
                </a:lnTo>
                <a:lnTo>
                  <a:pt x="397268" y="41910"/>
                </a:lnTo>
                <a:lnTo>
                  <a:pt x="441515" y="41910"/>
                </a:lnTo>
                <a:lnTo>
                  <a:pt x="450570" y="43180"/>
                </a:lnTo>
                <a:lnTo>
                  <a:pt x="457936" y="48260"/>
                </a:lnTo>
                <a:lnTo>
                  <a:pt x="462889" y="55880"/>
                </a:lnTo>
                <a:lnTo>
                  <a:pt x="464705" y="64770"/>
                </a:lnTo>
                <a:lnTo>
                  <a:pt x="464705" y="82550"/>
                </a:lnTo>
                <a:lnTo>
                  <a:pt x="467931" y="102870"/>
                </a:lnTo>
                <a:lnTo>
                  <a:pt x="477012" y="120650"/>
                </a:lnTo>
                <a:lnTo>
                  <a:pt x="491109" y="134620"/>
                </a:lnTo>
                <a:lnTo>
                  <a:pt x="509346" y="143510"/>
                </a:lnTo>
                <a:lnTo>
                  <a:pt x="529615" y="151130"/>
                </a:lnTo>
                <a:lnTo>
                  <a:pt x="539559" y="156210"/>
                </a:lnTo>
                <a:lnTo>
                  <a:pt x="549313" y="160020"/>
                </a:lnTo>
                <a:lnTo>
                  <a:pt x="568883" y="166370"/>
                </a:lnTo>
                <a:lnTo>
                  <a:pt x="588924" y="166370"/>
                </a:lnTo>
                <a:lnTo>
                  <a:pt x="608025" y="161290"/>
                </a:lnTo>
                <a:lnTo>
                  <a:pt x="624751" y="148590"/>
                </a:lnTo>
                <a:lnTo>
                  <a:pt x="637616" y="135890"/>
                </a:lnTo>
                <a:lnTo>
                  <a:pt x="645248" y="130810"/>
                </a:lnTo>
                <a:lnTo>
                  <a:pt x="654011" y="129540"/>
                </a:lnTo>
                <a:lnTo>
                  <a:pt x="662800" y="130810"/>
                </a:lnTo>
                <a:lnTo>
                  <a:pt x="670560" y="135890"/>
                </a:lnTo>
                <a:lnTo>
                  <a:pt x="701941" y="167640"/>
                </a:lnTo>
                <a:lnTo>
                  <a:pt x="707097" y="175260"/>
                </a:lnTo>
                <a:lnTo>
                  <a:pt x="708812" y="184150"/>
                </a:lnTo>
                <a:lnTo>
                  <a:pt x="707097" y="193040"/>
                </a:lnTo>
                <a:lnTo>
                  <a:pt x="701941" y="200660"/>
                </a:lnTo>
                <a:lnTo>
                  <a:pt x="689076" y="213360"/>
                </a:lnTo>
                <a:lnTo>
                  <a:pt x="677024" y="229870"/>
                </a:lnTo>
                <a:lnTo>
                  <a:pt x="670852" y="248920"/>
                </a:lnTo>
                <a:lnTo>
                  <a:pt x="670814" y="269240"/>
                </a:lnTo>
                <a:lnTo>
                  <a:pt x="677189" y="288290"/>
                </a:lnTo>
                <a:lnTo>
                  <a:pt x="681850" y="298450"/>
                </a:lnTo>
                <a:lnTo>
                  <a:pt x="686193" y="308610"/>
                </a:lnTo>
                <a:lnTo>
                  <a:pt x="690181" y="317500"/>
                </a:lnTo>
                <a:lnTo>
                  <a:pt x="693750" y="328930"/>
                </a:lnTo>
                <a:lnTo>
                  <a:pt x="703135" y="346710"/>
                </a:lnTo>
                <a:lnTo>
                  <a:pt x="717321" y="360680"/>
                </a:lnTo>
                <a:lnTo>
                  <a:pt x="735114" y="369570"/>
                </a:lnTo>
                <a:lnTo>
                  <a:pt x="755345" y="373380"/>
                </a:lnTo>
                <a:lnTo>
                  <a:pt x="773290" y="373380"/>
                </a:lnTo>
                <a:lnTo>
                  <a:pt x="782332" y="374650"/>
                </a:lnTo>
                <a:lnTo>
                  <a:pt x="789711" y="379730"/>
                </a:lnTo>
                <a:lnTo>
                  <a:pt x="794664" y="387350"/>
                </a:lnTo>
                <a:lnTo>
                  <a:pt x="796480" y="396240"/>
                </a:lnTo>
                <a:lnTo>
                  <a:pt x="796480" y="336169"/>
                </a:lnTo>
                <a:lnTo>
                  <a:pt x="773087" y="331470"/>
                </a:lnTo>
                <a:lnTo>
                  <a:pt x="755154" y="331470"/>
                </a:lnTo>
                <a:lnTo>
                  <a:pt x="747991" y="330200"/>
                </a:lnTo>
                <a:lnTo>
                  <a:pt x="741680" y="326390"/>
                </a:lnTo>
                <a:lnTo>
                  <a:pt x="736650" y="321310"/>
                </a:lnTo>
                <a:lnTo>
                  <a:pt x="733323" y="314960"/>
                </a:lnTo>
                <a:lnTo>
                  <a:pt x="729183" y="303530"/>
                </a:lnTo>
                <a:lnTo>
                  <a:pt x="724649" y="292100"/>
                </a:lnTo>
                <a:lnTo>
                  <a:pt x="719670" y="280670"/>
                </a:lnTo>
                <a:lnTo>
                  <a:pt x="714222" y="269240"/>
                </a:lnTo>
                <a:lnTo>
                  <a:pt x="711987" y="262890"/>
                </a:lnTo>
                <a:lnTo>
                  <a:pt x="711974" y="255270"/>
                </a:lnTo>
                <a:lnTo>
                  <a:pt x="714171" y="248920"/>
                </a:lnTo>
                <a:lnTo>
                  <a:pt x="718515" y="242570"/>
                </a:lnTo>
                <a:lnTo>
                  <a:pt x="731380" y="229870"/>
                </a:lnTo>
                <a:lnTo>
                  <a:pt x="745629" y="208280"/>
                </a:lnTo>
                <a:lnTo>
                  <a:pt x="750379" y="182880"/>
                </a:lnTo>
                <a:lnTo>
                  <a:pt x="745629" y="158750"/>
                </a:lnTo>
                <a:lnTo>
                  <a:pt x="731380" y="137160"/>
                </a:lnTo>
                <a:lnTo>
                  <a:pt x="723480" y="129540"/>
                </a:lnTo>
                <a:lnTo>
                  <a:pt x="719531" y="125730"/>
                </a:lnTo>
                <a:lnTo>
                  <a:pt x="699795" y="106680"/>
                </a:lnTo>
                <a:lnTo>
                  <a:pt x="678294" y="91440"/>
                </a:lnTo>
                <a:lnTo>
                  <a:pt x="653770" y="87630"/>
                </a:lnTo>
                <a:lnTo>
                  <a:pt x="629208" y="91440"/>
                </a:lnTo>
                <a:lnTo>
                  <a:pt x="607593" y="106680"/>
                </a:lnTo>
                <a:lnTo>
                  <a:pt x="594728" y="119380"/>
                </a:lnTo>
                <a:lnTo>
                  <a:pt x="588822" y="123190"/>
                </a:lnTo>
                <a:lnTo>
                  <a:pt x="582028" y="125730"/>
                </a:lnTo>
                <a:lnTo>
                  <a:pt x="574903" y="125730"/>
                </a:lnTo>
                <a:lnTo>
                  <a:pt x="568020" y="123190"/>
                </a:lnTo>
                <a:lnTo>
                  <a:pt x="556920" y="118110"/>
                </a:lnTo>
                <a:lnTo>
                  <a:pt x="533971" y="107950"/>
                </a:lnTo>
                <a:lnTo>
                  <a:pt x="506425" y="82550"/>
                </a:lnTo>
                <a:lnTo>
                  <a:pt x="506425" y="64770"/>
                </a:lnTo>
                <a:lnTo>
                  <a:pt x="501815" y="41910"/>
                </a:lnTo>
                <a:lnTo>
                  <a:pt x="501294" y="39370"/>
                </a:lnTo>
                <a:lnTo>
                  <a:pt x="487324" y="19050"/>
                </a:lnTo>
                <a:lnTo>
                  <a:pt x="466623" y="5080"/>
                </a:lnTo>
                <a:lnTo>
                  <a:pt x="441312" y="0"/>
                </a:lnTo>
                <a:lnTo>
                  <a:pt x="397065" y="0"/>
                </a:lnTo>
                <a:lnTo>
                  <a:pt x="371767" y="5080"/>
                </a:lnTo>
                <a:lnTo>
                  <a:pt x="351066" y="19050"/>
                </a:lnTo>
                <a:lnTo>
                  <a:pt x="337096" y="39370"/>
                </a:lnTo>
                <a:lnTo>
                  <a:pt x="331965" y="64770"/>
                </a:lnTo>
                <a:lnTo>
                  <a:pt x="331965" y="82550"/>
                </a:lnTo>
                <a:lnTo>
                  <a:pt x="330809" y="90170"/>
                </a:lnTo>
                <a:lnTo>
                  <a:pt x="327571" y="95250"/>
                </a:lnTo>
                <a:lnTo>
                  <a:pt x="322592" y="100330"/>
                </a:lnTo>
                <a:lnTo>
                  <a:pt x="316179" y="104140"/>
                </a:lnTo>
                <a:lnTo>
                  <a:pt x="304406" y="107950"/>
                </a:lnTo>
                <a:lnTo>
                  <a:pt x="281470" y="118110"/>
                </a:lnTo>
                <a:lnTo>
                  <a:pt x="270370" y="123190"/>
                </a:lnTo>
                <a:lnTo>
                  <a:pt x="263398" y="125730"/>
                </a:lnTo>
                <a:lnTo>
                  <a:pt x="256260" y="125730"/>
                </a:lnTo>
                <a:lnTo>
                  <a:pt x="249453" y="123190"/>
                </a:lnTo>
                <a:lnTo>
                  <a:pt x="243459" y="119380"/>
                </a:lnTo>
                <a:lnTo>
                  <a:pt x="230593" y="106680"/>
                </a:lnTo>
                <a:lnTo>
                  <a:pt x="209067" y="91440"/>
                </a:lnTo>
                <a:lnTo>
                  <a:pt x="184492" y="87630"/>
                </a:lnTo>
                <a:lnTo>
                  <a:pt x="159931" y="91440"/>
                </a:lnTo>
                <a:lnTo>
                  <a:pt x="138391" y="106680"/>
                </a:lnTo>
                <a:lnTo>
                  <a:pt x="107010" y="137160"/>
                </a:lnTo>
                <a:lnTo>
                  <a:pt x="92760" y="158750"/>
                </a:lnTo>
                <a:lnTo>
                  <a:pt x="88011" y="184150"/>
                </a:lnTo>
                <a:lnTo>
                  <a:pt x="92760" y="208280"/>
                </a:lnTo>
                <a:lnTo>
                  <a:pt x="107010" y="229870"/>
                </a:lnTo>
                <a:lnTo>
                  <a:pt x="119875" y="242570"/>
                </a:lnTo>
                <a:lnTo>
                  <a:pt x="124142" y="248920"/>
                </a:lnTo>
                <a:lnTo>
                  <a:pt x="126339" y="255270"/>
                </a:lnTo>
                <a:lnTo>
                  <a:pt x="126377" y="262890"/>
                </a:lnTo>
                <a:lnTo>
                  <a:pt x="124167" y="269240"/>
                </a:lnTo>
                <a:lnTo>
                  <a:pt x="118795" y="280670"/>
                </a:lnTo>
                <a:lnTo>
                  <a:pt x="113817" y="292100"/>
                </a:lnTo>
                <a:lnTo>
                  <a:pt x="109232" y="303530"/>
                </a:lnTo>
                <a:lnTo>
                  <a:pt x="105067" y="314960"/>
                </a:lnTo>
                <a:lnTo>
                  <a:pt x="101739" y="321310"/>
                </a:lnTo>
                <a:lnTo>
                  <a:pt x="96710" y="326390"/>
                </a:lnTo>
                <a:lnTo>
                  <a:pt x="90398" y="330200"/>
                </a:lnTo>
                <a:lnTo>
                  <a:pt x="83235" y="331470"/>
                </a:lnTo>
                <a:lnTo>
                  <a:pt x="65303" y="331470"/>
                </a:lnTo>
                <a:lnTo>
                  <a:pt x="39878" y="336550"/>
                </a:lnTo>
                <a:lnTo>
                  <a:pt x="19126" y="350520"/>
                </a:lnTo>
                <a:lnTo>
                  <a:pt x="5130" y="370840"/>
                </a:lnTo>
                <a:lnTo>
                  <a:pt x="0" y="396240"/>
                </a:lnTo>
                <a:lnTo>
                  <a:pt x="0" y="440690"/>
                </a:lnTo>
                <a:lnTo>
                  <a:pt x="5130" y="466090"/>
                </a:lnTo>
                <a:lnTo>
                  <a:pt x="19100" y="486410"/>
                </a:lnTo>
                <a:lnTo>
                  <a:pt x="39801" y="500380"/>
                </a:lnTo>
                <a:lnTo>
                  <a:pt x="65100" y="505460"/>
                </a:lnTo>
                <a:lnTo>
                  <a:pt x="83032" y="505460"/>
                </a:lnTo>
                <a:lnTo>
                  <a:pt x="90208" y="506730"/>
                </a:lnTo>
                <a:lnTo>
                  <a:pt x="96507" y="510540"/>
                </a:lnTo>
                <a:lnTo>
                  <a:pt x="101536" y="514350"/>
                </a:lnTo>
                <a:lnTo>
                  <a:pt x="104863" y="521970"/>
                </a:lnTo>
                <a:lnTo>
                  <a:pt x="109004" y="533400"/>
                </a:lnTo>
                <a:lnTo>
                  <a:pt x="113538" y="544830"/>
                </a:lnTo>
                <a:lnTo>
                  <a:pt x="118516" y="556260"/>
                </a:lnTo>
                <a:lnTo>
                  <a:pt x="123977" y="567690"/>
                </a:lnTo>
                <a:lnTo>
                  <a:pt x="126212" y="574040"/>
                </a:lnTo>
                <a:lnTo>
                  <a:pt x="126212" y="581660"/>
                </a:lnTo>
                <a:lnTo>
                  <a:pt x="124028" y="588010"/>
                </a:lnTo>
                <a:lnTo>
                  <a:pt x="119684" y="594360"/>
                </a:lnTo>
                <a:lnTo>
                  <a:pt x="106819" y="607060"/>
                </a:lnTo>
                <a:lnTo>
                  <a:pt x="92557" y="628650"/>
                </a:lnTo>
                <a:lnTo>
                  <a:pt x="87807" y="652780"/>
                </a:lnTo>
                <a:lnTo>
                  <a:pt x="92557" y="678180"/>
                </a:lnTo>
                <a:lnTo>
                  <a:pt x="106819" y="699770"/>
                </a:lnTo>
                <a:lnTo>
                  <a:pt x="138391" y="730250"/>
                </a:lnTo>
                <a:lnTo>
                  <a:pt x="159905" y="744220"/>
                </a:lnTo>
                <a:lnTo>
                  <a:pt x="184429" y="749300"/>
                </a:lnTo>
                <a:lnTo>
                  <a:pt x="208978" y="744220"/>
                </a:lnTo>
                <a:lnTo>
                  <a:pt x="230593" y="730250"/>
                </a:lnTo>
                <a:lnTo>
                  <a:pt x="243459" y="717550"/>
                </a:lnTo>
                <a:lnTo>
                  <a:pt x="249364" y="713740"/>
                </a:lnTo>
                <a:lnTo>
                  <a:pt x="256159" y="711200"/>
                </a:lnTo>
                <a:lnTo>
                  <a:pt x="263283" y="711200"/>
                </a:lnTo>
                <a:lnTo>
                  <a:pt x="270167" y="713740"/>
                </a:lnTo>
                <a:lnTo>
                  <a:pt x="281279" y="718820"/>
                </a:lnTo>
                <a:lnTo>
                  <a:pt x="292633" y="723900"/>
                </a:lnTo>
                <a:lnTo>
                  <a:pt x="304215" y="727710"/>
                </a:lnTo>
                <a:lnTo>
                  <a:pt x="315976" y="732790"/>
                </a:lnTo>
                <a:lnTo>
                  <a:pt x="322478" y="735330"/>
                </a:lnTo>
                <a:lnTo>
                  <a:pt x="327456" y="740410"/>
                </a:lnTo>
                <a:lnTo>
                  <a:pt x="330644" y="746760"/>
                </a:lnTo>
                <a:lnTo>
                  <a:pt x="331762" y="754380"/>
                </a:lnTo>
                <a:lnTo>
                  <a:pt x="331762" y="772160"/>
                </a:lnTo>
                <a:lnTo>
                  <a:pt x="336892" y="797560"/>
                </a:lnTo>
                <a:lnTo>
                  <a:pt x="350875" y="817880"/>
                </a:lnTo>
                <a:lnTo>
                  <a:pt x="371563" y="831850"/>
                </a:lnTo>
                <a:lnTo>
                  <a:pt x="396875" y="836930"/>
                </a:lnTo>
                <a:lnTo>
                  <a:pt x="441121" y="836930"/>
                </a:lnTo>
                <a:lnTo>
                  <a:pt x="466432" y="831850"/>
                </a:lnTo>
                <a:lnTo>
                  <a:pt x="487121" y="817880"/>
                </a:lnTo>
                <a:lnTo>
                  <a:pt x="501103" y="797560"/>
                </a:lnTo>
                <a:lnTo>
                  <a:pt x="501611" y="795020"/>
                </a:lnTo>
                <a:lnTo>
                  <a:pt x="506234" y="772160"/>
                </a:lnTo>
                <a:lnTo>
                  <a:pt x="506234" y="754380"/>
                </a:lnTo>
                <a:lnTo>
                  <a:pt x="507377" y="746760"/>
                </a:lnTo>
                <a:lnTo>
                  <a:pt x="510616" y="740410"/>
                </a:lnTo>
                <a:lnTo>
                  <a:pt x="515607" y="735330"/>
                </a:lnTo>
                <a:lnTo>
                  <a:pt x="522020" y="732790"/>
                </a:lnTo>
                <a:lnTo>
                  <a:pt x="533781" y="727710"/>
                </a:lnTo>
                <a:lnTo>
                  <a:pt x="545363" y="723900"/>
                </a:lnTo>
                <a:lnTo>
                  <a:pt x="556717" y="718820"/>
                </a:lnTo>
                <a:lnTo>
                  <a:pt x="567829" y="713740"/>
                </a:lnTo>
                <a:lnTo>
                  <a:pt x="574802" y="711200"/>
                </a:lnTo>
                <a:lnTo>
                  <a:pt x="581939" y="711200"/>
                </a:lnTo>
                <a:lnTo>
                  <a:pt x="588746" y="713740"/>
                </a:lnTo>
                <a:lnTo>
                  <a:pt x="594728" y="717550"/>
                </a:lnTo>
                <a:lnTo>
                  <a:pt x="607593" y="730250"/>
                </a:lnTo>
                <a:lnTo>
                  <a:pt x="629132" y="744220"/>
                </a:lnTo>
                <a:lnTo>
                  <a:pt x="653694" y="749300"/>
                </a:lnTo>
                <a:lnTo>
                  <a:pt x="678256" y="744220"/>
                </a:lnTo>
                <a:lnTo>
                  <a:pt x="699795" y="730250"/>
                </a:lnTo>
                <a:lnTo>
                  <a:pt x="718629" y="711200"/>
                </a:lnTo>
                <a:lnTo>
                  <a:pt x="722388" y="707390"/>
                </a:lnTo>
                <a:lnTo>
                  <a:pt x="731177" y="698500"/>
                </a:lnTo>
                <a:lnTo>
                  <a:pt x="745439" y="676910"/>
                </a:lnTo>
                <a:lnTo>
                  <a:pt x="750189" y="652780"/>
                </a:lnTo>
                <a:lnTo>
                  <a:pt x="745439" y="628650"/>
                </a:lnTo>
                <a:lnTo>
                  <a:pt x="731177" y="607060"/>
                </a:lnTo>
                <a:lnTo>
                  <a:pt x="718312" y="594360"/>
                </a:lnTo>
                <a:lnTo>
                  <a:pt x="714057" y="588010"/>
                </a:lnTo>
                <a:lnTo>
                  <a:pt x="711860" y="581660"/>
                </a:lnTo>
                <a:lnTo>
                  <a:pt x="711822" y="574040"/>
                </a:lnTo>
                <a:lnTo>
                  <a:pt x="714019" y="567690"/>
                </a:lnTo>
                <a:lnTo>
                  <a:pt x="719391" y="556260"/>
                </a:lnTo>
                <a:lnTo>
                  <a:pt x="724382" y="544830"/>
                </a:lnTo>
                <a:lnTo>
                  <a:pt x="728967" y="533400"/>
                </a:lnTo>
                <a:lnTo>
                  <a:pt x="733132" y="521970"/>
                </a:lnTo>
                <a:lnTo>
                  <a:pt x="736460" y="514350"/>
                </a:lnTo>
                <a:lnTo>
                  <a:pt x="741489" y="510540"/>
                </a:lnTo>
                <a:lnTo>
                  <a:pt x="747788" y="506730"/>
                </a:lnTo>
                <a:lnTo>
                  <a:pt x="754964" y="505460"/>
                </a:lnTo>
                <a:lnTo>
                  <a:pt x="772896" y="505460"/>
                </a:lnTo>
                <a:lnTo>
                  <a:pt x="798195" y="500380"/>
                </a:lnTo>
                <a:lnTo>
                  <a:pt x="818896" y="486410"/>
                </a:lnTo>
                <a:lnTo>
                  <a:pt x="832866" y="466090"/>
                </a:lnTo>
                <a:lnTo>
                  <a:pt x="837996" y="440690"/>
                </a:lnTo>
                <a:lnTo>
                  <a:pt x="837996" y="39624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63845" y="216782"/>
            <a:ext cx="17386004" cy="1881446"/>
          </a:xfrm>
          <a:prstGeom prst="rect">
            <a:avLst/>
          </a:prstGeom>
        </p:spPr>
        <p:txBody>
          <a:bodyPr vert="horz" wrap="square" lIns="0" tIns="461170" rIns="0" bIns="0" rtlCol="0">
            <a:spAutoFit/>
          </a:bodyPr>
          <a:lstStyle/>
          <a:p>
            <a:pPr marL="4032250">
              <a:lnSpc>
                <a:spcPct val="100000"/>
              </a:lnSpc>
              <a:spcBef>
                <a:spcPts val="100"/>
              </a:spcBef>
            </a:pPr>
            <a:r>
              <a:rPr sz="9200" b="1" spc="-450">
                <a:latin typeface="Apple Braille" pitchFamily="2" charset="0"/>
              </a:rPr>
              <a:t>Quality</a:t>
            </a:r>
            <a:r>
              <a:rPr sz="9200" b="1" spc="-894">
                <a:latin typeface="Apple Braille" pitchFamily="2" charset="0"/>
              </a:rPr>
              <a:t> </a:t>
            </a:r>
            <a:r>
              <a:rPr sz="9200" b="1" spc="-665">
                <a:latin typeface="Apple Braille" pitchFamily="2" charset="0"/>
              </a:rPr>
              <a:t>Management</a:t>
            </a:r>
            <a:endParaRPr sz="9200" b="1">
              <a:latin typeface="Apple Braille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835" y="3627926"/>
            <a:ext cx="5343525" cy="444608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4050" b="1" spc="-10">
                <a:latin typeface="Apple Braille" pitchFamily="2" charset="0"/>
                <a:cs typeface="Lucida Sans Unicode"/>
              </a:rPr>
              <a:t>GOALS</a:t>
            </a:r>
            <a:endParaRPr sz="4050" b="1">
              <a:latin typeface="Apple Braille" pitchFamily="2" charset="0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4445"/>
              </a:spcBef>
            </a:pPr>
            <a:r>
              <a:rPr sz="3100" spc="-100">
                <a:latin typeface="Apple Braille" pitchFamily="2" charset="0"/>
                <a:cs typeface="Lucida Sans Unicode"/>
              </a:rPr>
              <a:t>-ADA</a:t>
            </a:r>
            <a:r>
              <a:rPr sz="3100" spc="-130">
                <a:latin typeface="Apple Braille" pitchFamily="2" charset="0"/>
                <a:cs typeface="Lucida Sans Unicode"/>
              </a:rPr>
              <a:t> </a:t>
            </a:r>
            <a:r>
              <a:rPr sz="3100" spc="85">
                <a:latin typeface="Apple Braille" pitchFamily="2" charset="0"/>
                <a:cs typeface="Lucida Sans Unicode"/>
              </a:rPr>
              <a:t>compliant</a:t>
            </a:r>
            <a:endParaRPr sz="3100">
              <a:latin typeface="Apple Braille" pitchFamily="2" charset="0"/>
              <a:cs typeface="Lucida Sans Unicode"/>
            </a:endParaRPr>
          </a:p>
          <a:p>
            <a:pPr marL="104775" algn="ctr">
              <a:lnSpc>
                <a:spcPct val="100000"/>
              </a:lnSpc>
              <a:spcBef>
                <a:spcPts val="555"/>
              </a:spcBef>
            </a:pPr>
            <a:r>
              <a:rPr sz="3100" spc="-100">
                <a:latin typeface="Apple Braille" pitchFamily="2" charset="0"/>
                <a:cs typeface="Lucida Sans Unicode"/>
              </a:rPr>
              <a:t>-</a:t>
            </a:r>
            <a:r>
              <a:rPr sz="3100">
                <a:latin typeface="Apple Braille" pitchFamily="2" charset="0"/>
                <a:cs typeface="Lucida Sans Unicode"/>
              </a:rPr>
              <a:t>Functional</a:t>
            </a:r>
            <a:r>
              <a:rPr sz="3100" spc="285">
                <a:latin typeface="Apple Braille" pitchFamily="2" charset="0"/>
                <a:cs typeface="Lucida Sans Unicode"/>
              </a:rPr>
              <a:t> </a:t>
            </a:r>
            <a:r>
              <a:rPr sz="3100" spc="80">
                <a:latin typeface="Apple Braille" pitchFamily="2" charset="0"/>
                <a:cs typeface="Lucida Sans Unicode"/>
              </a:rPr>
              <a:t>equipment</a:t>
            </a:r>
            <a:endParaRPr sz="3100">
              <a:latin typeface="Apple Braille" pitchFamily="2" charset="0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3100" spc="-95">
                <a:latin typeface="Apple Braille" pitchFamily="2" charset="0"/>
                <a:cs typeface="Lucida Sans Unicode"/>
              </a:rPr>
              <a:t>-</a:t>
            </a:r>
            <a:r>
              <a:rPr sz="3100" spc="60">
                <a:latin typeface="Apple Braille" pitchFamily="2" charset="0"/>
                <a:cs typeface="Lucida Sans Unicode"/>
              </a:rPr>
              <a:t>POS</a:t>
            </a:r>
            <a:r>
              <a:rPr sz="3100" spc="-150">
                <a:latin typeface="Apple Braille" pitchFamily="2" charset="0"/>
                <a:cs typeface="Lucida Sans Unicode"/>
              </a:rPr>
              <a:t> </a:t>
            </a:r>
            <a:r>
              <a:rPr sz="3100" spc="80">
                <a:latin typeface="Apple Braille" pitchFamily="2" charset="0"/>
                <a:cs typeface="Lucida Sans Unicode"/>
              </a:rPr>
              <a:t>uptime</a:t>
            </a:r>
            <a:r>
              <a:rPr sz="3100" spc="-145">
                <a:latin typeface="Apple Braille" pitchFamily="2" charset="0"/>
                <a:cs typeface="Lucida Sans Unicode"/>
              </a:rPr>
              <a:t> </a:t>
            </a:r>
            <a:r>
              <a:rPr sz="3100" spc="-20">
                <a:latin typeface="Apple Braille" pitchFamily="2" charset="0"/>
                <a:cs typeface="Lucida Sans Unicode"/>
              </a:rPr>
              <a:t>≥95%</a:t>
            </a:r>
            <a:endParaRPr sz="3100">
              <a:latin typeface="Apple Braille" pitchFamily="2" charset="0"/>
              <a:cs typeface="Lucida Sans Unicode"/>
            </a:endParaRPr>
          </a:p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3100" spc="-95">
                <a:latin typeface="Apple Braille" pitchFamily="2" charset="0"/>
                <a:cs typeface="Lucida Sans Unicode"/>
              </a:rPr>
              <a:t>-</a:t>
            </a:r>
            <a:r>
              <a:rPr sz="3100" spc="70">
                <a:latin typeface="Apple Braille" pitchFamily="2" charset="0"/>
                <a:cs typeface="Lucida Sans Unicode"/>
              </a:rPr>
              <a:t>80%</a:t>
            </a:r>
            <a:r>
              <a:rPr sz="3100" spc="-80">
                <a:latin typeface="Apple Braille" pitchFamily="2" charset="0"/>
                <a:cs typeface="Lucida Sans Unicode"/>
              </a:rPr>
              <a:t> </a:t>
            </a:r>
            <a:r>
              <a:rPr sz="3100">
                <a:latin typeface="Apple Braille" pitchFamily="2" charset="0"/>
                <a:cs typeface="Lucida Sans Unicode"/>
              </a:rPr>
              <a:t>testing</a:t>
            </a:r>
            <a:r>
              <a:rPr sz="3100" spc="-80">
                <a:latin typeface="Apple Braille" pitchFamily="2" charset="0"/>
                <a:cs typeface="Lucida Sans Unicode"/>
              </a:rPr>
              <a:t> </a:t>
            </a:r>
            <a:r>
              <a:rPr sz="3100" spc="55">
                <a:latin typeface="Apple Braille" pitchFamily="2" charset="0"/>
                <a:cs typeface="Lucida Sans Unicode"/>
              </a:rPr>
              <a:t>before</a:t>
            </a:r>
            <a:r>
              <a:rPr sz="3100" spc="-80">
                <a:latin typeface="Apple Braille" pitchFamily="2" charset="0"/>
                <a:cs typeface="Lucida Sans Unicode"/>
              </a:rPr>
              <a:t> </a:t>
            </a:r>
            <a:r>
              <a:rPr sz="3100" spc="100">
                <a:latin typeface="Apple Braille" pitchFamily="2" charset="0"/>
                <a:cs typeface="Lucida Sans Unicode"/>
              </a:rPr>
              <a:t>launch</a:t>
            </a:r>
            <a:endParaRPr sz="3100">
              <a:latin typeface="Apple Braille" pitchFamily="2" charset="0"/>
              <a:cs typeface="Lucida Sans Unicode"/>
            </a:endParaRPr>
          </a:p>
          <a:p>
            <a:pPr marL="320675" indent="-320675" algn="ctr">
              <a:lnSpc>
                <a:spcPct val="100000"/>
              </a:lnSpc>
              <a:spcBef>
                <a:spcPts val="555"/>
              </a:spcBef>
              <a:buChar char="-"/>
              <a:tabLst>
                <a:tab pos="320675" algn="l"/>
              </a:tabLst>
            </a:pPr>
            <a:r>
              <a:rPr sz="3100">
                <a:latin typeface="Apple Braille" pitchFamily="2" charset="0"/>
                <a:cs typeface="Lucida Sans Unicode"/>
              </a:rPr>
              <a:t>EH&amp;S</a:t>
            </a:r>
            <a:r>
              <a:rPr sz="3100" spc="-165">
                <a:latin typeface="Apple Braille" pitchFamily="2" charset="0"/>
                <a:cs typeface="Lucida Sans Unicode"/>
              </a:rPr>
              <a:t> </a:t>
            </a:r>
            <a:r>
              <a:rPr sz="3100" spc="125">
                <a:latin typeface="Apple Braille" pitchFamily="2" charset="0"/>
                <a:cs typeface="Lucida Sans Unicode"/>
              </a:rPr>
              <a:t>compliance</a:t>
            </a:r>
            <a:endParaRPr sz="3100">
              <a:latin typeface="Apple Braille" pitchFamily="2" charset="0"/>
              <a:cs typeface="Lucida Sans Unicode"/>
            </a:endParaRPr>
          </a:p>
          <a:p>
            <a:pPr marL="320675" indent="-320675" algn="ctr">
              <a:lnSpc>
                <a:spcPct val="100000"/>
              </a:lnSpc>
              <a:spcBef>
                <a:spcPts val="555"/>
              </a:spcBef>
              <a:buChar char="-"/>
              <a:tabLst>
                <a:tab pos="320675" algn="l"/>
              </a:tabLst>
            </a:pPr>
            <a:r>
              <a:rPr sz="3100" spc="-110">
                <a:latin typeface="Apple Braille" pitchFamily="2" charset="0"/>
                <a:cs typeface="Lucida Sans Unicode"/>
              </a:rPr>
              <a:t>70%+</a:t>
            </a:r>
            <a:r>
              <a:rPr sz="3100" spc="-125">
                <a:latin typeface="Apple Braille" pitchFamily="2" charset="0"/>
                <a:cs typeface="Lucida Sans Unicode"/>
              </a:rPr>
              <a:t> </a:t>
            </a:r>
            <a:r>
              <a:rPr sz="3100" spc="50">
                <a:latin typeface="Apple Braille" pitchFamily="2" charset="0"/>
                <a:cs typeface="Lucida Sans Unicode"/>
              </a:rPr>
              <a:t>satisfaction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045770" y="3641318"/>
            <a:ext cx="2484170" cy="5693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600" b="1" spc="-55">
                <a:latin typeface="Apple Braille" pitchFamily="2" charset="0"/>
                <a:cs typeface="Lucida Sans Unicode"/>
              </a:rPr>
              <a:t>METHODS</a:t>
            </a:r>
            <a:endParaRPr sz="3600" b="1">
              <a:latin typeface="Apple Braille" pitchFamily="2" charset="0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27185" y="4865718"/>
            <a:ext cx="6255385" cy="1700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600" spc="-10">
                <a:latin typeface="Apple Braille" pitchFamily="2" charset="0"/>
                <a:cs typeface="Lucida Sans Unicode"/>
              </a:rPr>
              <a:t>Checklists</a:t>
            </a:r>
            <a:endParaRPr lang="en-US" sz="3600" spc="-10">
              <a:latin typeface="Apple Braille" pitchFamily="2" charset="0"/>
              <a:cs typeface="Lucida Sans Unicode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3600" spc="-200">
                <a:latin typeface="Apple Braille" pitchFamily="2" charset="0"/>
                <a:cs typeface="Lucida Sans Unicode"/>
              </a:rPr>
              <a:t> </a:t>
            </a:r>
            <a:r>
              <a:rPr lang="en-US" sz="3600" spc="-200">
                <a:latin typeface="Apple Braille" pitchFamily="2" charset="0"/>
                <a:cs typeface="Lucida Sans Unicode"/>
              </a:rPr>
              <a:t>T</a:t>
            </a:r>
            <a:r>
              <a:rPr sz="3600">
                <a:latin typeface="Apple Braille" pitchFamily="2" charset="0"/>
                <a:cs typeface="Lucida Sans Unicode"/>
              </a:rPr>
              <a:t>rial</a:t>
            </a:r>
            <a:r>
              <a:rPr sz="3600" spc="-185">
                <a:latin typeface="Apple Braille" pitchFamily="2" charset="0"/>
                <a:cs typeface="Lucida Sans Unicode"/>
              </a:rPr>
              <a:t> </a:t>
            </a:r>
            <a:r>
              <a:rPr sz="3600" spc="-70">
                <a:latin typeface="Apple Braille" pitchFamily="2" charset="0"/>
                <a:cs typeface="Lucida Sans Unicode"/>
              </a:rPr>
              <a:t>runs</a:t>
            </a:r>
            <a:endParaRPr lang="en-US" sz="3600" spc="-170">
              <a:latin typeface="Apple Braille" pitchFamily="2" charset="0"/>
              <a:cs typeface="Lucida Sans Unicode"/>
            </a:endParaRPr>
          </a:p>
          <a:p>
            <a:pPr marL="584200" indent="-571500">
              <a:lnSpc>
                <a:spcPct val="1000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z="3600" spc="-10">
                <a:latin typeface="Apple Braille" pitchFamily="2" charset="0"/>
                <a:cs typeface="Lucida Sans Unicode"/>
              </a:rPr>
              <a:t>M</a:t>
            </a:r>
            <a:r>
              <a:rPr sz="3600" spc="-10">
                <a:latin typeface="Apple Braille" pitchFamily="2" charset="0"/>
                <a:cs typeface="Lucida Sans Unicode"/>
              </a:rPr>
              <a:t>onitoring</a:t>
            </a:r>
            <a:endParaRPr sz="3600">
              <a:latin typeface="Apple Braille" pitchFamily="2" charset="0"/>
              <a:cs typeface="Lucida Sans Unicode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6B1002-B4C9-41AE-7CE5-52EBE0D72970}"/>
              </a:ext>
            </a:extLst>
          </p:cNvPr>
          <p:cNvCxnSpPr/>
          <p:nvPr/>
        </p:nvCxnSpPr>
        <p:spPr>
          <a:xfrm>
            <a:off x="8305800" y="3238500"/>
            <a:ext cx="0" cy="548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object 5">
            <a:extLst>
              <a:ext uri="{FF2B5EF4-FFF2-40B4-BE49-F238E27FC236}">
                <a16:creationId xmlns:a16="http://schemas.microsoft.com/office/drawing/2014/main" id="{ED10996D-637B-440D-8955-AD43DEA4FFC8}"/>
              </a:ext>
            </a:extLst>
          </p:cNvPr>
          <p:cNvSpPr/>
          <p:nvPr/>
        </p:nvSpPr>
        <p:spPr>
          <a:xfrm>
            <a:off x="14173200" y="496664"/>
            <a:ext cx="1765935" cy="2171700"/>
          </a:xfrm>
          <a:custGeom>
            <a:avLst/>
            <a:gdLst/>
            <a:ahLst/>
            <a:cxnLst/>
            <a:rect l="l" t="t" r="r" b="b"/>
            <a:pathLst>
              <a:path w="1765934" h="2171700">
                <a:moveTo>
                  <a:pt x="1632734" y="2120899"/>
                </a:moveTo>
                <a:lnTo>
                  <a:pt x="1745412" y="2120899"/>
                </a:lnTo>
                <a:lnTo>
                  <a:pt x="1744304" y="2133599"/>
                </a:lnTo>
                <a:lnTo>
                  <a:pt x="1742649" y="2133599"/>
                </a:lnTo>
                <a:lnTo>
                  <a:pt x="1733785" y="2158999"/>
                </a:lnTo>
                <a:lnTo>
                  <a:pt x="1719863" y="2171699"/>
                </a:lnTo>
                <a:lnTo>
                  <a:pt x="1664009" y="2171699"/>
                </a:lnTo>
                <a:lnTo>
                  <a:pt x="1648559" y="2158999"/>
                </a:lnTo>
                <a:lnTo>
                  <a:pt x="1637710" y="2146299"/>
                </a:lnTo>
                <a:lnTo>
                  <a:pt x="1632734" y="2120899"/>
                </a:lnTo>
                <a:close/>
              </a:path>
              <a:path w="1765934" h="2171700">
                <a:moveTo>
                  <a:pt x="713927" y="114299"/>
                </a:moveTo>
                <a:lnTo>
                  <a:pt x="1081758" y="114299"/>
                </a:lnTo>
                <a:lnTo>
                  <a:pt x="1186747" y="139699"/>
                </a:lnTo>
                <a:lnTo>
                  <a:pt x="1332146" y="177799"/>
                </a:lnTo>
                <a:lnTo>
                  <a:pt x="1377726" y="203199"/>
                </a:lnTo>
                <a:lnTo>
                  <a:pt x="1421525" y="228599"/>
                </a:lnTo>
                <a:lnTo>
                  <a:pt x="1465908" y="266699"/>
                </a:lnTo>
                <a:lnTo>
                  <a:pt x="1503735" y="304799"/>
                </a:lnTo>
                <a:lnTo>
                  <a:pt x="1535461" y="355599"/>
                </a:lnTo>
                <a:lnTo>
                  <a:pt x="1561543" y="406399"/>
                </a:lnTo>
                <a:lnTo>
                  <a:pt x="1580195" y="444499"/>
                </a:lnTo>
                <a:lnTo>
                  <a:pt x="1595161" y="495299"/>
                </a:lnTo>
                <a:lnTo>
                  <a:pt x="1606542" y="546099"/>
                </a:lnTo>
                <a:lnTo>
                  <a:pt x="1614442" y="584199"/>
                </a:lnTo>
                <a:lnTo>
                  <a:pt x="1618963" y="634999"/>
                </a:lnTo>
                <a:lnTo>
                  <a:pt x="1620206" y="685799"/>
                </a:lnTo>
                <a:lnTo>
                  <a:pt x="1618273" y="736599"/>
                </a:lnTo>
                <a:lnTo>
                  <a:pt x="1613317" y="787399"/>
                </a:lnTo>
                <a:lnTo>
                  <a:pt x="1605634" y="838199"/>
                </a:lnTo>
                <a:lnTo>
                  <a:pt x="1595368" y="888999"/>
                </a:lnTo>
                <a:lnTo>
                  <a:pt x="1582662" y="939799"/>
                </a:lnTo>
                <a:lnTo>
                  <a:pt x="1567661" y="990599"/>
                </a:lnTo>
                <a:lnTo>
                  <a:pt x="1566618" y="990599"/>
                </a:lnTo>
                <a:lnTo>
                  <a:pt x="1567939" y="1003299"/>
                </a:lnTo>
                <a:lnTo>
                  <a:pt x="1570094" y="1003299"/>
                </a:lnTo>
                <a:lnTo>
                  <a:pt x="1606907" y="1028699"/>
                </a:lnTo>
                <a:lnTo>
                  <a:pt x="1637627" y="1079499"/>
                </a:lnTo>
                <a:lnTo>
                  <a:pt x="1663118" y="1117599"/>
                </a:lnTo>
                <a:lnTo>
                  <a:pt x="1684250" y="1168399"/>
                </a:lnTo>
                <a:lnTo>
                  <a:pt x="1701424" y="1206499"/>
                </a:lnTo>
                <a:lnTo>
                  <a:pt x="1715976" y="1257299"/>
                </a:lnTo>
                <a:lnTo>
                  <a:pt x="1728134" y="1308099"/>
                </a:lnTo>
                <a:lnTo>
                  <a:pt x="1738130" y="1346199"/>
                </a:lnTo>
                <a:lnTo>
                  <a:pt x="1746195" y="1396999"/>
                </a:lnTo>
                <a:lnTo>
                  <a:pt x="1753118" y="1447799"/>
                </a:lnTo>
                <a:lnTo>
                  <a:pt x="1758369" y="1498599"/>
                </a:lnTo>
                <a:lnTo>
                  <a:pt x="1762100" y="1562099"/>
                </a:lnTo>
                <a:lnTo>
                  <a:pt x="1764460" y="1612899"/>
                </a:lnTo>
                <a:lnTo>
                  <a:pt x="1765602" y="1663699"/>
                </a:lnTo>
                <a:lnTo>
                  <a:pt x="1765676" y="1714499"/>
                </a:lnTo>
                <a:lnTo>
                  <a:pt x="1764834" y="1765299"/>
                </a:lnTo>
                <a:lnTo>
                  <a:pt x="1763226" y="1816099"/>
                </a:lnTo>
                <a:lnTo>
                  <a:pt x="1761003" y="1879599"/>
                </a:lnTo>
                <a:lnTo>
                  <a:pt x="1758572" y="1917699"/>
                </a:lnTo>
                <a:lnTo>
                  <a:pt x="1755787" y="1968499"/>
                </a:lnTo>
                <a:lnTo>
                  <a:pt x="1752779" y="2019299"/>
                </a:lnTo>
                <a:lnTo>
                  <a:pt x="1749677" y="2057399"/>
                </a:lnTo>
                <a:lnTo>
                  <a:pt x="1746612" y="2108199"/>
                </a:lnTo>
                <a:lnTo>
                  <a:pt x="1746129" y="2120899"/>
                </a:lnTo>
                <a:lnTo>
                  <a:pt x="1632178" y="2120899"/>
                </a:lnTo>
                <a:lnTo>
                  <a:pt x="1632803" y="2108199"/>
                </a:lnTo>
                <a:lnTo>
                  <a:pt x="1633221" y="2108199"/>
                </a:lnTo>
                <a:lnTo>
                  <a:pt x="1636316" y="2057399"/>
                </a:lnTo>
                <a:lnTo>
                  <a:pt x="1642658" y="1955799"/>
                </a:lnTo>
                <a:lnTo>
                  <a:pt x="1645719" y="1904999"/>
                </a:lnTo>
                <a:lnTo>
                  <a:pt x="1648583" y="1854199"/>
                </a:lnTo>
                <a:lnTo>
                  <a:pt x="1651157" y="1803399"/>
                </a:lnTo>
                <a:lnTo>
                  <a:pt x="1652947" y="1752599"/>
                </a:lnTo>
                <a:lnTo>
                  <a:pt x="1653820" y="1701799"/>
                </a:lnTo>
                <a:lnTo>
                  <a:pt x="1653704" y="1650999"/>
                </a:lnTo>
                <a:lnTo>
                  <a:pt x="1652527" y="1612899"/>
                </a:lnTo>
                <a:lnTo>
                  <a:pt x="1650219" y="1562099"/>
                </a:lnTo>
                <a:lnTo>
                  <a:pt x="1646708" y="1511299"/>
                </a:lnTo>
                <a:lnTo>
                  <a:pt x="1641093" y="1460499"/>
                </a:lnTo>
                <a:lnTo>
                  <a:pt x="1633463" y="1409699"/>
                </a:lnTo>
                <a:lnTo>
                  <a:pt x="1623357" y="1346199"/>
                </a:lnTo>
                <a:lnTo>
                  <a:pt x="1610314" y="1295399"/>
                </a:lnTo>
                <a:lnTo>
                  <a:pt x="1593873" y="1244599"/>
                </a:lnTo>
                <a:lnTo>
                  <a:pt x="1573570" y="1193799"/>
                </a:lnTo>
                <a:lnTo>
                  <a:pt x="1564615" y="1168399"/>
                </a:lnTo>
                <a:lnTo>
                  <a:pt x="1554643" y="1155699"/>
                </a:lnTo>
                <a:lnTo>
                  <a:pt x="1543341" y="1142999"/>
                </a:lnTo>
                <a:lnTo>
                  <a:pt x="1530397" y="1117599"/>
                </a:lnTo>
                <a:lnTo>
                  <a:pt x="1523375" y="1117599"/>
                </a:lnTo>
                <a:lnTo>
                  <a:pt x="1518300" y="1104899"/>
                </a:lnTo>
                <a:lnTo>
                  <a:pt x="1395184" y="1104899"/>
                </a:lnTo>
                <a:lnTo>
                  <a:pt x="1406628" y="1079499"/>
                </a:lnTo>
                <a:lnTo>
                  <a:pt x="1418535" y="1054099"/>
                </a:lnTo>
                <a:lnTo>
                  <a:pt x="1035887" y="1054099"/>
                </a:lnTo>
                <a:lnTo>
                  <a:pt x="1062782" y="1028699"/>
                </a:lnTo>
                <a:lnTo>
                  <a:pt x="1105441" y="1003299"/>
                </a:lnTo>
                <a:lnTo>
                  <a:pt x="1150423" y="990599"/>
                </a:lnTo>
                <a:lnTo>
                  <a:pt x="1197731" y="965199"/>
                </a:lnTo>
                <a:lnTo>
                  <a:pt x="1297064" y="939799"/>
                </a:lnTo>
                <a:lnTo>
                  <a:pt x="1463099" y="939799"/>
                </a:lnTo>
                <a:lnTo>
                  <a:pt x="1469791" y="914399"/>
                </a:lnTo>
                <a:lnTo>
                  <a:pt x="1483121" y="863599"/>
                </a:lnTo>
                <a:lnTo>
                  <a:pt x="1498407" y="787399"/>
                </a:lnTo>
                <a:lnTo>
                  <a:pt x="1504297" y="736599"/>
                </a:lnTo>
                <a:lnTo>
                  <a:pt x="1506403" y="685799"/>
                </a:lnTo>
                <a:lnTo>
                  <a:pt x="1504424" y="634999"/>
                </a:lnTo>
                <a:lnTo>
                  <a:pt x="1498061" y="584199"/>
                </a:lnTo>
                <a:lnTo>
                  <a:pt x="1487015" y="533399"/>
                </a:lnTo>
                <a:lnTo>
                  <a:pt x="1476987" y="495299"/>
                </a:lnTo>
                <a:lnTo>
                  <a:pt x="1464672" y="457199"/>
                </a:lnTo>
                <a:lnTo>
                  <a:pt x="1432787" y="406399"/>
                </a:lnTo>
                <a:lnTo>
                  <a:pt x="1409792" y="368299"/>
                </a:lnTo>
                <a:lnTo>
                  <a:pt x="1382827" y="342899"/>
                </a:lnTo>
                <a:lnTo>
                  <a:pt x="1352355" y="317499"/>
                </a:lnTo>
                <a:lnTo>
                  <a:pt x="1318840" y="292099"/>
                </a:lnTo>
                <a:lnTo>
                  <a:pt x="1273133" y="279399"/>
                </a:lnTo>
                <a:lnTo>
                  <a:pt x="1225888" y="253999"/>
                </a:lnTo>
                <a:lnTo>
                  <a:pt x="1177392" y="241299"/>
                </a:lnTo>
                <a:lnTo>
                  <a:pt x="1127931" y="241299"/>
                </a:lnTo>
                <a:lnTo>
                  <a:pt x="1074237" y="228599"/>
                </a:lnTo>
                <a:lnTo>
                  <a:pt x="966668" y="228599"/>
                </a:lnTo>
                <a:lnTo>
                  <a:pt x="912806" y="215899"/>
                </a:lnTo>
                <a:lnTo>
                  <a:pt x="71044" y="215899"/>
                </a:lnTo>
                <a:lnTo>
                  <a:pt x="83919" y="203199"/>
                </a:lnTo>
                <a:lnTo>
                  <a:pt x="110326" y="177799"/>
                </a:lnTo>
                <a:lnTo>
                  <a:pt x="305064" y="177799"/>
                </a:lnTo>
                <a:lnTo>
                  <a:pt x="406863" y="152399"/>
                </a:lnTo>
                <a:lnTo>
                  <a:pt x="457849" y="152399"/>
                </a:lnTo>
                <a:lnTo>
                  <a:pt x="560029" y="126999"/>
                </a:lnTo>
                <a:lnTo>
                  <a:pt x="662535" y="126999"/>
                </a:lnTo>
                <a:lnTo>
                  <a:pt x="713927" y="114299"/>
                </a:lnTo>
                <a:close/>
              </a:path>
              <a:path w="1765934" h="2171700">
                <a:moveTo>
                  <a:pt x="1395184" y="1104899"/>
                </a:moveTo>
                <a:lnTo>
                  <a:pt x="1518300" y="1104899"/>
                </a:lnTo>
                <a:lnTo>
                  <a:pt x="1502962" y="1142999"/>
                </a:lnTo>
                <a:lnTo>
                  <a:pt x="1487988" y="1168399"/>
                </a:lnTo>
                <a:lnTo>
                  <a:pt x="1464442" y="1206499"/>
                </a:lnTo>
                <a:lnTo>
                  <a:pt x="1439599" y="1257299"/>
                </a:lnTo>
                <a:lnTo>
                  <a:pt x="1413391" y="1295399"/>
                </a:lnTo>
                <a:lnTo>
                  <a:pt x="1385751" y="1333499"/>
                </a:lnTo>
                <a:lnTo>
                  <a:pt x="1356612" y="1371599"/>
                </a:lnTo>
                <a:lnTo>
                  <a:pt x="1325908" y="1409699"/>
                </a:lnTo>
                <a:lnTo>
                  <a:pt x="1293572" y="1447799"/>
                </a:lnTo>
                <a:lnTo>
                  <a:pt x="1259536" y="1473199"/>
                </a:lnTo>
                <a:lnTo>
                  <a:pt x="1223733" y="1511299"/>
                </a:lnTo>
                <a:lnTo>
                  <a:pt x="1184412" y="1536699"/>
                </a:lnTo>
                <a:lnTo>
                  <a:pt x="1142914" y="1574799"/>
                </a:lnTo>
                <a:lnTo>
                  <a:pt x="1098808" y="1600199"/>
                </a:lnTo>
                <a:lnTo>
                  <a:pt x="1051665" y="1612899"/>
                </a:lnTo>
                <a:lnTo>
                  <a:pt x="1019340" y="1625599"/>
                </a:lnTo>
                <a:lnTo>
                  <a:pt x="919990" y="1625599"/>
                </a:lnTo>
                <a:lnTo>
                  <a:pt x="884188" y="1612899"/>
                </a:lnTo>
                <a:lnTo>
                  <a:pt x="849668" y="1587499"/>
                </a:lnTo>
                <a:lnTo>
                  <a:pt x="820263" y="1562099"/>
                </a:lnTo>
                <a:lnTo>
                  <a:pt x="799808" y="1511299"/>
                </a:lnTo>
                <a:lnTo>
                  <a:pt x="1018758" y="1511299"/>
                </a:lnTo>
                <a:lnTo>
                  <a:pt x="1030252" y="1498599"/>
                </a:lnTo>
                <a:lnTo>
                  <a:pt x="1070889" y="1485899"/>
                </a:lnTo>
                <a:lnTo>
                  <a:pt x="1108613" y="1460499"/>
                </a:lnTo>
                <a:lnTo>
                  <a:pt x="1144003" y="1422399"/>
                </a:lnTo>
                <a:lnTo>
                  <a:pt x="1177640" y="1396999"/>
                </a:lnTo>
                <a:lnTo>
                  <a:pt x="1215581" y="1358899"/>
                </a:lnTo>
                <a:lnTo>
                  <a:pt x="1251189" y="1320799"/>
                </a:lnTo>
                <a:lnTo>
                  <a:pt x="1284565" y="1282699"/>
                </a:lnTo>
                <a:lnTo>
                  <a:pt x="1315809" y="1231899"/>
                </a:lnTo>
                <a:lnTo>
                  <a:pt x="1345021" y="1193799"/>
                </a:lnTo>
                <a:lnTo>
                  <a:pt x="1372303" y="1142999"/>
                </a:lnTo>
                <a:lnTo>
                  <a:pt x="1383857" y="1117599"/>
                </a:lnTo>
                <a:lnTo>
                  <a:pt x="1395184" y="1104899"/>
                </a:lnTo>
                <a:close/>
              </a:path>
              <a:path w="1765934" h="2171700">
                <a:moveTo>
                  <a:pt x="1035887" y="1054099"/>
                </a:moveTo>
                <a:lnTo>
                  <a:pt x="1287902" y="1054099"/>
                </a:lnTo>
                <a:lnTo>
                  <a:pt x="1237542" y="1079499"/>
                </a:lnTo>
                <a:lnTo>
                  <a:pt x="1189907" y="1092199"/>
                </a:lnTo>
                <a:lnTo>
                  <a:pt x="1144992" y="1117599"/>
                </a:lnTo>
                <a:lnTo>
                  <a:pt x="1102790" y="1142999"/>
                </a:lnTo>
                <a:lnTo>
                  <a:pt x="1063297" y="1168399"/>
                </a:lnTo>
                <a:lnTo>
                  <a:pt x="1026506" y="1206499"/>
                </a:lnTo>
                <a:lnTo>
                  <a:pt x="992411" y="1244599"/>
                </a:lnTo>
                <a:lnTo>
                  <a:pt x="961008" y="1295399"/>
                </a:lnTo>
                <a:lnTo>
                  <a:pt x="937229" y="1333499"/>
                </a:lnTo>
                <a:lnTo>
                  <a:pt x="919694" y="1371599"/>
                </a:lnTo>
                <a:lnTo>
                  <a:pt x="909172" y="1422399"/>
                </a:lnTo>
                <a:lnTo>
                  <a:pt x="906433" y="1460499"/>
                </a:lnTo>
                <a:lnTo>
                  <a:pt x="908497" y="1473199"/>
                </a:lnTo>
                <a:lnTo>
                  <a:pt x="913663" y="1485899"/>
                </a:lnTo>
                <a:lnTo>
                  <a:pt x="921801" y="1498599"/>
                </a:lnTo>
                <a:lnTo>
                  <a:pt x="932782" y="1511299"/>
                </a:lnTo>
                <a:lnTo>
                  <a:pt x="799808" y="1511299"/>
                </a:lnTo>
                <a:lnTo>
                  <a:pt x="792138" y="1460499"/>
                </a:lnTo>
                <a:lnTo>
                  <a:pt x="794793" y="1422399"/>
                </a:lnTo>
                <a:lnTo>
                  <a:pt x="802630" y="1371599"/>
                </a:lnTo>
                <a:lnTo>
                  <a:pt x="815459" y="1333499"/>
                </a:lnTo>
                <a:lnTo>
                  <a:pt x="833091" y="1295399"/>
                </a:lnTo>
                <a:lnTo>
                  <a:pt x="855334" y="1244599"/>
                </a:lnTo>
                <a:lnTo>
                  <a:pt x="884157" y="1206499"/>
                </a:lnTo>
                <a:lnTo>
                  <a:pt x="915274" y="1168399"/>
                </a:lnTo>
                <a:lnTo>
                  <a:pt x="948690" y="1130299"/>
                </a:lnTo>
                <a:lnTo>
                  <a:pt x="984411" y="1092199"/>
                </a:lnTo>
                <a:lnTo>
                  <a:pt x="1022440" y="1066799"/>
                </a:lnTo>
                <a:lnTo>
                  <a:pt x="1035887" y="1054099"/>
                </a:lnTo>
                <a:close/>
              </a:path>
              <a:path w="1765934" h="2171700">
                <a:moveTo>
                  <a:pt x="1347136" y="927099"/>
                </a:moveTo>
                <a:lnTo>
                  <a:pt x="1397520" y="939799"/>
                </a:lnTo>
                <a:lnTo>
                  <a:pt x="1297064" y="939799"/>
                </a:lnTo>
                <a:lnTo>
                  <a:pt x="1347136" y="927099"/>
                </a:lnTo>
                <a:close/>
              </a:path>
              <a:path w="1765934" h="2171700">
                <a:moveTo>
                  <a:pt x="10289" y="292099"/>
                </a:moveTo>
                <a:lnTo>
                  <a:pt x="312016" y="292099"/>
                </a:lnTo>
                <a:lnTo>
                  <a:pt x="338625" y="304799"/>
                </a:lnTo>
                <a:lnTo>
                  <a:pt x="383499" y="330199"/>
                </a:lnTo>
                <a:lnTo>
                  <a:pt x="405663" y="330199"/>
                </a:lnTo>
                <a:lnTo>
                  <a:pt x="426500" y="355599"/>
                </a:lnTo>
                <a:lnTo>
                  <a:pt x="437991" y="368299"/>
                </a:lnTo>
                <a:lnTo>
                  <a:pt x="439470" y="393699"/>
                </a:lnTo>
                <a:lnTo>
                  <a:pt x="430274" y="419099"/>
                </a:lnTo>
                <a:lnTo>
                  <a:pt x="419032" y="431799"/>
                </a:lnTo>
                <a:lnTo>
                  <a:pt x="404889" y="444499"/>
                </a:lnTo>
                <a:lnTo>
                  <a:pt x="359639" y="444499"/>
                </a:lnTo>
                <a:lnTo>
                  <a:pt x="353660" y="431799"/>
                </a:lnTo>
                <a:lnTo>
                  <a:pt x="256827" y="393699"/>
                </a:lnTo>
                <a:lnTo>
                  <a:pt x="10289" y="292099"/>
                </a:lnTo>
                <a:close/>
              </a:path>
              <a:path w="1765934" h="2171700">
                <a:moveTo>
                  <a:pt x="71044" y="215899"/>
                </a:moveTo>
                <a:lnTo>
                  <a:pt x="912806" y="215899"/>
                </a:lnTo>
                <a:lnTo>
                  <a:pt x="858900" y="228599"/>
                </a:lnTo>
                <a:lnTo>
                  <a:pt x="702373" y="228599"/>
                </a:lnTo>
                <a:lnTo>
                  <a:pt x="653875" y="241299"/>
                </a:lnTo>
                <a:lnTo>
                  <a:pt x="557174" y="241299"/>
                </a:lnTo>
                <a:lnTo>
                  <a:pt x="460809" y="266699"/>
                </a:lnTo>
                <a:lnTo>
                  <a:pt x="412732" y="266699"/>
                </a:lnTo>
                <a:lnTo>
                  <a:pt x="364713" y="279399"/>
                </a:lnTo>
                <a:lnTo>
                  <a:pt x="312781" y="292099"/>
                </a:lnTo>
                <a:lnTo>
                  <a:pt x="0" y="292099"/>
                </a:lnTo>
                <a:lnTo>
                  <a:pt x="4032" y="279399"/>
                </a:lnTo>
                <a:lnTo>
                  <a:pt x="6674" y="279399"/>
                </a:lnTo>
                <a:lnTo>
                  <a:pt x="71044" y="215899"/>
                </a:lnTo>
                <a:close/>
              </a:path>
              <a:path w="1765934" h="2171700">
                <a:moveTo>
                  <a:pt x="284989" y="0"/>
                </a:moveTo>
                <a:lnTo>
                  <a:pt x="339817" y="0"/>
                </a:lnTo>
                <a:lnTo>
                  <a:pt x="354556" y="12699"/>
                </a:lnTo>
                <a:lnTo>
                  <a:pt x="365966" y="25399"/>
                </a:lnTo>
                <a:lnTo>
                  <a:pt x="372414" y="38099"/>
                </a:lnTo>
                <a:lnTo>
                  <a:pt x="373544" y="50799"/>
                </a:lnTo>
                <a:lnTo>
                  <a:pt x="369251" y="76199"/>
                </a:lnTo>
                <a:lnTo>
                  <a:pt x="359431" y="88899"/>
                </a:lnTo>
                <a:lnTo>
                  <a:pt x="344214" y="101599"/>
                </a:lnTo>
                <a:lnTo>
                  <a:pt x="328632" y="126999"/>
                </a:lnTo>
                <a:lnTo>
                  <a:pt x="297208" y="152399"/>
                </a:lnTo>
                <a:lnTo>
                  <a:pt x="292353" y="152399"/>
                </a:lnTo>
                <a:lnTo>
                  <a:pt x="276212" y="177799"/>
                </a:lnTo>
                <a:lnTo>
                  <a:pt x="110326" y="177799"/>
                </a:lnTo>
                <a:lnTo>
                  <a:pt x="268773" y="25399"/>
                </a:lnTo>
                <a:lnTo>
                  <a:pt x="276627" y="12699"/>
                </a:lnTo>
                <a:lnTo>
                  <a:pt x="284989" y="0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22" name="Picture 2" descr="This may contain: two people standing in front of a clipboard with checklist and boxes on it">
            <a:extLst>
              <a:ext uri="{FF2B5EF4-FFF2-40B4-BE49-F238E27FC236}">
                <a16:creationId xmlns:a16="http://schemas.microsoft.com/office/drawing/2014/main" id="{04F2927B-D407-DF90-6C28-9C4A447D7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1" y="5435854"/>
            <a:ext cx="4620441" cy="411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81308" y="3657705"/>
            <a:ext cx="810260" cy="714375"/>
            <a:chOff x="2681308" y="3657705"/>
            <a:chExt cx="810260" cy="714375"/>
          </a:xfrm>
        </p:grpSpPr>
        <p:sp>
          <p:nvSpPr>
            <p:cNvPr id="3" name="object 3"/>
            <p:cNvSpPr/>
            <p:nvPr/>
          </p:nvSpPr>
          <p:spPr>
            <a:xfrm>
              <a:off x="2681308" y="3657705"/>
              <a:ext cx="810260" cy="714375"/>
            </a:xfrm>
            <a:custGeom>
              <a:avLst/>
              <a:gdLst/>
              <a:ahLst/>
              <a:cxnLst/>
              <a:rect l="l" t="t" r="r" b="b"/>
              <a:pathLst>
                <a:path w="810260" h="714375">
                  <a:moveTo>
                    <a:pt x="768858" y="713834"/>
                  </a:moveTo>
                  <a:lnTo>
                    <a:pt x="36538" y="713834"/>
                  </a:lnTo>
                  <a:lnTo>
                    <a:pt x="33662" y="713343"/>
                  </a:lnTo>
                  <a:lnTo>
                    <a:pt x="33946" y="713343"/>
                  </a:lnTo>
                  <a:lnTo>
                    <a:pt x="25919" y="711069"/>
                  </a:lnTo>
                  <a:lnTo>
                    <a:pt x="0" y="675207"/>
                  </a:lnTo>
                  <a:lnTo>
                    <a:pt x="1378" y="664186"/>
                  </a:lnTo>
                  <a:lnTo>
                    <a:pt x="355858" y="33403"/>
                  </a:lnTo>
                  <a:lnTo>
                    <a:pt x="391772" y="1259"/>
                  </a:lnTo>
                  <a:lnTo>
                    <a:pt x="401872" y="0"/>
                  </a:lnTo>
                  <a:lnTo>
                    <a:pt x="411625" y="1259"/>
                  </a:lnTo>
                  <a:lnTo>
                    <a:pt x="412055" y="1259"/>
                  </a:lnTo>
                  <a:lnTo>
                    <a:pt x="423983" y="6353"/>
                  </a:lnTo>
                  <a:lnTo>
                    <a:pt x="436325" y="16542"/>
                  </a:lnTo>
                  <a:lnTo>
                    <a:pt x="448494" y="33403"/>
                  </a:lnTo>
                  <a:lnTo>
                    <a:pt x="462010" y="57039"/>
                  </a:lnTo>
                  <a:lnTo>
                    <a:pt x="402116" y="57039"/>
                  </a:lnTo>
                  <a:lnTo>
                    <a:pt x="401597" y="57863"/>
                  </a:lnTo>
                  <a:lnTo>
                    <a:pt x="60580" y="661318"/>
                  </a:lnTo>
                  <a:lnTo>
                    <a:pt x="806049" y="661318"/>
                  </a:lnTo>
                  <a:lnTo>
                    <a:pt x="808136" y="666195"/>
                  </a:lnTo>
                  <a:lnTo>
                    <a:pt x="809842" y="678671"/>
                  </a:lnTo>
                  <a:lnTo>
                    <a:pt x="808265" y="688797"/>
                  </a:lnTo>
                  <a:lnTo>
                    <a:pt x="804763" y="696587"/>
                  </a:lnTo>
                  <a:lnTo>
                    <a:pt x="797360" y="705183"/>
                  </a:lnTo>
                  <a:lnTo>
                    <a:pt x="788360" y="710620"/>
                  </a:lnTo>
                  <a:lnTo>
                    <a:pt x="778767" y="713343"/>
                  </a:lnTo>
                  <a:lnTo>
                    <a:pt x="768858" y="713834"/>
                  </a:lnTo>
                  <a:close/>
                </a:path>
                <a:path w="810260" h="714375">
                  <a:moveTo>
                    <a:pt x="806049" y="661318"/>
                  </a:moveTo>
                  <a:lnTo>
                    <a:pt x="747752" y="661318"/>
                  </a:lnTo>
                  <a:lnTo>
                    <a:pt x="403206" y="58656"/>
                  </a:lnTo>
                  <a:lnTo>
                    <a:pt x="402116" y="57039"/>
                  </a:lnTo>
                  <a:lnTo>
                    <a:pt x="462010" y="57039"/>
                  </a:lnTo>
                  <a:lnTo>
                    <a:pt x="801786" y="651357"/>
                  </a:lnTo>
                  <a:lnTo>
                    <a:pt x="806049" y="66131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5944" y="4197471"/>
              <a:ext cx="80607" cy="8347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028032" y="3871995"/>
              <a:ext cx="116839" cy="302260"/>
            </a:xfrm>
            <a:custGeom>
              <a:avLst/>
              <a:gdLst/>
              <a:ahLst/>
              <a:cxnLst/>
              <a:rect l="l" t="t" r="r" b="b"/>
              <a:pathLst>
                <a:path w="116839" h="302260">
                  <a:moveTo>
                    <a:pt x="58230" y="302024"/>
                  </a:moveTo>
                  <a:lnTo>
                    <a:pt x="27549" y="270256"/>
                  </a:lnTo>
                  <a:lnTo>
                    <a:pt x="0" y="60296"/>
                  </a:lnTo>
                  <a:lnTo>
                    <a:pt x="3100" y="38283"/>
                  </a:lnTo>
                  <a:lnTo>
                    <a:pt x="15741" y="18955"/>
                  </a:lnTo>
                  <a:lnTo>
                    <a:pt x="35069" y="5223"/>
                  </a:lnTo>
                  <a:lnTo>
                    <a:pt x="58231" y="0"/>
                  </a:lnTo>
                  <a:lnTo>
                    <a:pt x="81381" y="5223"/>
                  </a:lnTo>
                  <a:lnTo>
                    <a:pt x="100700" y="18955"/>
                  </a:lnTo>
                  <a:lnTo>
                    <a:pt x="113339" y="38282"/>
                  </a:lnTo>
                  <a:lnTo>
                    <a:pt x="116446" y="60296"/>
                  </a:lnTo>
                  <a:lnTo>
                    <a:pt x="88911" y="270256"/>
                  </a:lnTo>
                  <a:lnTo>
                    <a:pt x="85368" y="282958"/>
                  </a:lnTo>
                  <a:lnTo>
                    <a:pt x="78918" y="293019"/>
                  </a:lnTo>
                  <a:lnTo>
                    <a:pt x="69794" y="299640"/>
                  </a:lnTo>
                  <a:lnTo>
                    <a:pt x="58230" y="3020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71361" y="3689394"/>
            <a:ext cx="226104" cy="2257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440" y="3689394"/>
            <a:ext cx="226104" cy="225790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8159053" y="3961033"/>
            <a:ext cx="346710" cy="331470"/>
          </a:xfrm>
          <a:custGeom>
            <a:avLst/>
            <a:gdLst/>
            <a:ahLst/>
            <a:cxnLst/>
            <a:rect l="l" t="t" r="r" b="b"/>
            <a:pathLst>
              <a:path w="346709" h="331470">
                <a:moveTo>
                  <a:pt x="328958" y="331172"/>
                </a:moveTo>
                <a:lnTo>
                  <a:pt x="122199" y="331172"/>
                </a:lnTo>
                <a:lnTo>
                  <a:pt x="122199" y="92921"/>
                </a:lnTo>
                <a:lnTo>
                  <a:pt x="120401" y="84013"/>
                </a:lnTo>
                <a:lnTo>
                  <a:pt x="115492" y="76733"/>
                </a:lnTo>
                <a:lnTo>
                  <a:pt x="108203" y="71820"/>
                </a:lnTo>
                <a:lnTo>
                  <a:pt x="99265" y="70018"/>
                </a:lnTo>
                <a:lnTo>
                  <a:pt x="90327" y="71820"/>
                </a:lnTo>
                <a:lnTo>
                  <a:pt x="83038" y="76733"/>
                </a:lnTo>
                <a:lnTo>
                  <a:pt x="78129" y="84013"/>
                </a:lnTo>
                <a:lnTo>
                  <a:pt x="76330" y="92921"/>
                </a:lnTo>
                <a:lnTo>
                  <a:pt x="76330" y="331172"/>
                </a:lnTo>
                <a:lnTo>
                  <a:pt x="0" y="331172"/>
                </a:lnTo>
                <a:lnTo>
                  <a:pt x="0" y="93445"/>
                </a:lnTo>
                <a:lnTo>
                  <a:pt x="7364" y="57086"/>
                </a:lnTo>
                <a:lnTo>
                  <a:pt x="27436" y="27382"/>
                </a:lnTo>
                <a:lnTo>
                  <a:pt x="57184" y="7348"/>
                </a:lnTo>
                <a:lnTo>
                  <a:pt x="93575" y="0"/>
                </a:lnTo>
                <a:lnTo>
                  <a:pt x="346509" y="0"/>
                </a:lnTo>
                <a:lnTo>
                  <a:pt x="339169" y="17133"/>
                </a:lnTo>
                <a:lnTo>
                  <a:pt x="333647" y="35118"/>
                </a:lnTo>
                <a:lnTo>
                  <a:pt x="330168" y="53890"/>
                </a:lnTo>
                <a:lnTo>
                  <a:pt x="328958" y="73384"/>
                </a:lnTo>
                <a:lnTo>
                  <a:pt x="328958" y="331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7087" y="3961033"/>
            <a:ext cx="346075" cy="331470"/>
          </a:xfrm>
          <a:custGeom>
            <a:avLst/>
            <a:gdLst/>
            <a:ahLst/>
            <a:cxnLst/>
            <a:rect l="l" t="t" r="r" b="b"/>
            <a:pathLst>
              <a:path w="346075" h="331470">
                <a:moveTo>
                  <a:pt x="345765" y="331172"/>
                </a:moveTo>
                <a:lnTo>
                  <a:pt x="269346" y="331172"/>
                </a:lnTo>
                <a:lnTo>
                  <a:pt x="269346" y="92921"/>
                </a:lnTo>
                <a:lnTo>
                  <a:pt x="267548" y="84013"/>
                </a:lnTo>
                <a:lnTo>
                  <a:pt x="262639" y="76733"/>
                </a:lnTo>
                <a:lnTo>
                  <a:pt x="255350" y="71820"/>
                </a:lnTo>
                <a:lnTo>
                  <a:pt x="246412" y="70018"/>
                </a:lnTo>
                <a:lnTo>
                  <a:pt x="237474" y="71820"/>
                </a:lnTo>
                <a:lnTo>
                  <a:pt x="230185" y="76733"/>
                </a:lnTo>
                <a:lnTo>
                  <a:pt x="225276" y="84013"/>
                </a:lnTo>
                <a:lnTo>
                  <a:pt x="223478" y="92921"/>
                </a:lnTo>
                <a:lnTo>
                  <a:pt x="223478" y="331172"/>
                </a:lnTo>
                <a:lnTo>
                  <a:pt x="17594" y="331172"/>
                </a:lnTo>
                <a:lnTo>
                  <a:pt x="17594" y="73384"/>
                </a:lnTo>
                <a:lnTo>
                  <a:pt x="12884" y="35118"/>
                </a:lnTo>
                <a:lnTo>
                  <a:pt x="0" y="0"/>
                </a:lnTo>
                <a:lnTo>
                  <a:pt x="252189" y="0"/>
                </a:lnTo>
                <a:lnTo>
                  <a:pt x="288580" y="7348"/>
                </a:lnTo>
                <a:lnTo>
                  <a:pt x="318328" y="27382"/>
                </a:lnTo>
                <a:lnTo>
                  <a:pt x="338400" y="57086"/>
                </a:lnTo>
                <a:lnTo>
                  <a:pt x="345765" y="93445"/>
                </a:lnTo>
                <a:lnTo>
                  <a:pt x="345765" y="3311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74243" y="3572390"/>
            <a:ext cx="294640" cy="294005"/>
          </a:xfrm>
          <a:custGeom>
            <a:avLst/>
            <a:gdLst/>
            <a:ahLst/>
            <a:cxnLst/>
            <a:rect l="l" t="t" r="r" b="b"/>
            <a:pathLst>
              <a:path w="294640" h="294004">
                <a:moveTo>
                  <a:pt x="147059" y="293667"/>
                </a:moveTo>
                <a:lnTo>
                  <a:pt x="100639" y="286169"/>
                </a:lnTo>
                <a:lnTo>
                  <a:pt x="60277" y="265299"/>
                </a:lnTo>
                <a:lnTo>
                  <a:pt x="28420" y="233492"/>
                </a:lnTo>
                <a:lnTo>
                  <a:pt x="7512" y="193184"/>
                </a:lnTo>
                <a:lnTo>
                  <a:pt x="0" y="146811"/>
                </a:lnTo>
                <a:lnTo>
                  <a:pt x="7512" y="100460"/>
                </a:lnTo>
                <a:lnTo>
                  <a:pt x="28420" y="60165"/>
                </a:lnTo>
                <a:lnTo>
                  <a:pt x="60277" y="28365"/>
                </a:lnTo>
                <a:lnTo>
                  <a:pt x="100639" y="7497"/>
                </a:lnTo>
                <a:lnTo>
                  <a:pt x="147059" y="0"/>
                </a:lnTo>
                <a:lnTo>
                  <a:pt x="193496" y="7497"/>
                </a:lnTo>
                <a:lnTo>
                  <a:pt x="233860" y="28365"/>
                </a:lnTo>
                <a:lnTo>
                  <a:pt x="265711" y="60165"/>
                </a:lnTo>
                <a:lnTo>
                  <a:pt x="286610" y="100460"/>
                </a:lnTo>
                <a:lnTo>
                  <a:pt x="294119" y="146811"/>
                </a:lnTo>
                <a:lnTo>
                  <a:pt x="286610" y="193184"/>
                </a:lnTo>
                <a:lnTo>
                  <a:pt x="265711" y="233492"/>
                </a:lnTo>
                <a:lnTo>
                  <a:pt x="233860" y="265299"/>
                </a:lnTo>
                <a:lnTo>
                  <a:pt x="193496" y="286169"/>
                </a:lnTo>
                <a:lnTo>
                  <a:pt x="147059" y="293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33879" y="3911862"/>
            <a:ext cx="575310" cy="420370"/>
          </a:xfrm>
          <a:custGeom>
            <a:avLst/>
            <a:gdLst/>
            <a:ahLst/>
            <a:cxnLst/>
            <a:rect l="l" t="t" r="r" b="b"/>
            <a:pathLst>
              <a:path w="575309" h="420370">
                <a:moveTo>
                  <a:pt x="106880" y="419963"/>
                </a:moveTo>
                <a:lnTo>
                  <a:pt x="0" y="419963"/>
                </a:lnTo>
                <a:lnTo>
                  <a:pt x="124" y="121942"/>
                </a:lnTo>
                <a:lnTo>
                  <a:pt x="9659" y="74898"/>
                </a:lnTo>
                <a:lnTo>
                  <a:pt x="35982" y="35938"/>
                </a:lnTo>
                <a:lnTo>
                  <a:pt x="74984" y="9646"/>
                </a:lnTo>
                <a:lnTo>
                  <a:pt x="122681" y="0"/>
                </a:lnTo>
                <a:lnTo>
                  <a:pt x="452164" y="0"/>
                </a:lnTo>
                <a:lnTo>
                  <a:pt x="499905" y="9646"/>
                </a:lnTo>
                <a:lnTo>
                  <a:pt x="538917" y="35938"/>
                </a:lnTo>
                <a:lnTo>
                  <a:pt x="565235" y="74898"/>
                </a:lnTo>
                <a:lnTo>
                  <a:pt x="570126" y="99040"/>
                </a:lnTo>
                <a:lnTo>
                  <a:pt x="129815" y="99040"/>
                </a:lnTo>
                <a:lnTo>
                  <a:pt x="120877" y="100836"/>
                </a:lnTo>
                <a:lnTo>
                  <a:pt x="113588" y="105738"/>
                </a:lnTo>
                <a:lnTo>
                  <a:pt x="108679" y="113016"/>
                </a:lnTo>
                <a:lnTo>
                  <a:pt x="106880" y="121942"/>
                </a:lnTo>
                <a:lnTo>
                  <a:pt x="106880" y="419963"/>
                </a:lnTo>
                <a:close/>
              </a:path>
              <a:path w="575309" h="420370">
                <a:moveTo>
                  <a:pt x="422008" y="419963"/>
                </a:moveTo>
                <a:lnTo>
                  <a:pt x="152749" y="419963"/>
                </a:lnTo>
                <a:lnTo>
                  <a:pt x="152749" y="121942"/>
                </a:lnTo>
                <a:lnTo>
                  <a:pt x="150950" y="113016"/>
                </a:lnTo>
                <a:lnTo>
                  <a:pt x="146042" y="105738"/>
                </a:lnTo>
                <a:lnTo>
                  <a:pt x="138753" y="100836"/>
                </a:lnTo>
                <a:lnTo>
                  <a:pt x="129815" y="99040"/>
                </a:lnTo>
                <a:lnTo>
                  <a:pt x="444987" y="99040"/>
                </a:lnTo>
                <a:lnTo>
                  <a:pt x="436041" y="100836"/>
                </a:lnTo>
                <a:lnTo>
                  <a:pt x="428738" y="105738"/>
                </a:lnTo>
                <a:lnTo>
                  <a:pt x="423814" y="113016"/>
                </a:lnTo>
                <a:lnTo>
                  <a:pt x="422008" y="121942"/>
                </a:lnTo>
                <a:lnTo>
                  <a:pt x="422008" y="419963"/>
                </a:lnTo>
                <a:close/>
              </a:path>
              <a:path w="575309" h="420370">
                <a:moveTo>
                  <a:pt x="574889" y="419963"/>
                </a:moveTo>
                <a:lnTo>
                  <a:pt x="467921" y="419963"/>
                </a:lnTo>
                <a:lnTo>
                  <a:pt x="467921" y="121942"/>
                </a:lnTo>
                <a:lnTo>
                  <a:pt x="466116" y="113016"/>
                </a:lnTo>
                <a:lnTo>
                  <a:pt x="461197" y="105738"/>
                </a:lnTo>
                <a:lnTo>
                  <a:pt x="453906" y="100836"/>
                </a:lnTo>
                <a:lnTo>
                  <a:pt x="444987" y="99040"/>
                </a:lnTo>
                <a:lnTo>
                  <a:pt x="570126" y="99040"/>
                </a:lnTo>
                <a:lnTo>
                  <a:pt x="574765" y="121942"/>
                </a:lnTo>
                <a:lnTo>
                  <a:pt x="574845" y="141086"/>
                </a:lnTo>
                <a:lnTo>
                  <a:pt x="574583" y="141567"/>
                </a:lnTo>
                <a:lnTo>
                  <a:pt x="574583" y="383004"/>
                </a:lnTo>
                <a:lnTo>
                  <a:pt x="574845" y="383485"/>
                </a:lnTo>
                <a:lnTo>
                  <a:pt x="574889" y="419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4111613" y="3366047"/>
            <a:ext cx="881380" cy="851535"/>
            <a:chOff x="14111613" y="3366047"/>
            <a:chExt cx="881380" cy="85153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79445" y="3366047"/>
              <a:ext cx="213071" cy="21437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4111605" y="3471417"/>
              <a:ext cx="776605" cy="746125"/>
            </a:xfrm>
            <a:custGeom>
              <a:avLst/>
              <a:gdLst/>
              <a:ahLst/>
              <a:cxnLst/>
              <a:rect l="l" t="t" r="r" b="b"/>
              <a:pathLst>
                <a:path w="776605" h="746125">
                  <a:moveTo>
                    <a:pt x="366725" y="550481"/>
                  </a:moveTo>
                  <a:lnTo>
                    <a:pt x="228892" y="411772"/>
                  </a:lnTo>
                  <a:lnTo>
                    <a:pt x="199466" y="580047"/>
                  </a:lnTo>
                  <a:lnTo>
                    <a:pt x="366725" y="550481"/>
                  </a:lnTo>
                  <a:close/>
                </a:path>
                <a:path w="776605" h="746125">
                  <a:moveTo>
                    <a:pt x="700125" y="266636"/>
                  </a:moveTo>
                  <a:lnTo>
                    <a:pt x="609917" y="357416"/>
                  </a:lnTo>
                  <a:lnTo>
                    <a:pt x="609917" y="655040"/>
                  </a:lnTo>
                  <a:lnTo>
                    <a:pt x="90220" y="655040"/>
                  </a:lnTo>
                  <a:lnTo>
                    <a:pt x="90220" y="131089"/>
                  </a:lnTo>
                  <a:lnTo>
                    <a:pt x="456984" y="131089"/>
                  </a:lnTo>
                  <a:lnTo>
                    <a:pt x="547370" y="40144"/>
                  </a:lnTo>
                  <a:lnTo>
                    <a:pt x="58343" y="40144"/>
                  </a:lnTo>
                  <a:lnTo>
                    <a:pt x="35687" y="44792"/>
                  </a:lnTo>
                  <a:lnTo>
                    <a:pt x="17132" y="57429"/>
                  </a:lnTo>
                  <a:lnTo>
                    <a:pt x="4610" y="76123"/>
                  </a:lnTo>
                  <a:lnTo>
                    <a:pt x="0" y="98971"/>
                  </a:lnTo>
                  <a:lnTo>
                    <a:pt x="0" y="687184"/>
                  </a:lnTo>
                  <a:lnTo>
                    <a:pt x="4610" y="710031"/>
                  </a:lnTo>
                  <a:lnTo>
                    <a:pt x="17132" y="728726"/>
                  </a:lnTo>
                  <a:lnTo>
                    <a:pt x="35687" y="741362"/>
                  </a:lnTo>
                  <a:lnTo>
                    <a:pt x="58343" y="746010"/>
                  </a:lnTo>
                  <a:lnTo>
                    <a:pt x="641781" y="746010"/>
                  </a:lnTo>
                  <a:lnTo>
                    <a:pt x="664438" y="741362"/>
                  </a:lnTo>
                  <a:lnTo>
                    <a:pt x="682993" y="728726"/>
                  </a:lnTo>
                  <a:lnTo>
                    <a:pt x="695528" y="710031"/>
                  </a:lnTo>
                  <a:lnTo>
                    <a:pt x="700125" y="687184"/>
                  </a:lnTo>
                  <a:lnTo>
                    <a:pt x="700125" y="266636"/>
                  </a:lnTo>
                  <a:close/>
                </a:path>
                <a:path w="776605" h="746125">
                  <a:moveTo>
                    <a:pt x="776147" y="138734"/>
                  </a:moveTo>
                  <a:lnTo>
                    <a:pt x="638314" y="0"/>
                  </a:lnTo>
                  <a:lnTo>
                    <a:pt x="258635" y="382079"/>
                  </a:lnTo>
                  <a:lnTo>
                    <a:pt x="396481" y="520814"/>
                  </a:lnTo>
                  <a:lnTo>
                    <a:pt x="776147" y="1387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83810" y="361129"/>
            <a:ext cx="3239099" cy="277185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41781" y="3372625"/>
            <a:ext cx="5018662" cy="3270254"/>
          </a:xfrm>
          <a:prstGeom prst="rect">
            <a:avLst/>
          </a:prstGeom>
          <a:ln w="26163">
            <a:solidFill>
              <a:srgbClr val="000000"/>
            </a:solidFill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spcBef>
                <a:spcPts val="1150"/>
              </a:spcBef>
            </a:pPr>
            <a:endParaRPr lang="en-US" sz="3100">
              <a:latin typeface="Apple Braille"/>
              <a:cs typeface="Times New Roman"/>
            </a:endParaRPr>
          </a:p>
          <a:p>
            <a:pPr marL="702310" marR="425450" algn="l">
              <a:lnSpc>
                <a:spcPct val="114900"/>
              </a:lnSpc>
            </a:pPr>
            <a:r>
              <a:rPr sz="3100" spc="-10">
                <a:latin typeface="Apple Braille"/>
                <a:cs typeface="Lucida Sans Unicode"/>
              </a:rPr>
              <a:t>Critical </a:t>
            </a:r>
            <a:endParaRPr lang="en-GB" sz="3100">
              <a:latin typeface="Apple Braille"/>
              <a:cs typeface="Lucida Sans Unicode"/>
            </a:endParaRPr>
          </a:p>
          <a:p>
            <a:pPr marL="1159510" marR="425450" indent="-457200" algn="l">
              <a:lnSpc>
                <a:spcPct val="114900"/>
              </a:lnSpc>
              <a:buFont typeface="Arial"/>
              <a:buChar char="•"/>
            </a:pPr>
            <a:r>
              <a:rPr sz="3100" spc="190">
                <a:latin typeface="Apple Braille"/>
                <a:cs typeface="Lucida Sans Unicode"/>
              </a:rPr>
              <a:t>CCB</a:t>
            </a:r>
            <a:r>
              <a:rPr sz="3100" spc="-155">
                <a:latin typeface="Apple Braille"/>
                <a:cs typeface="Lucida Sans Unicode"/>
              </a:rPr>
              <a:t> </a:t>
            </a:r>
            <a:r>
              <a:rPr sz="3100" spc="-370">
                <a:latin typeface="Apple Braille"/>
                <a:cs typeface="Lucida Sans Unicode"/>
              </a:rPr>
              <a:t>+</a:t>
            </a:r>
            <a:r>
              <a:rPr sz="3100" spc="-155">
                <a:latin typeface="Apple Braille"/>
                <a:cs typeface="Lucida Sans Unicode"/>
              </a:rPr>
              <a:t> </a:t>
            </a:r>
            <a:r>
              <a:rPr lang="en-GB" sz="3100" spc="40">
                <a:latin typeface="Apple Braille"/>
                <a:cs typeface="Lucida Sans Unicode"/>
              </a:rPr>
              <a:t>Steering</a:t>
            </a:r>
            <a:endParaRPr lang="en-GB" sz="3100">
              <a:latin typeface="Apple Braille"/>
              <a:cs typeface="Lucida Sans Unicode"/>
            </a:endParaRPr>
          </a:p>
          <a:p>
            <a:pPr marL="1159510" marR="425450" indent="-457200" algn="l">
              <a:lnSpc>
                <a:spcPct val="114900"/>
              </a:lnSpc>
              <a:buFont typeface="Arial"/>
              <a:buChar char="•"/>
            </a:pPr>
            <a:r>
              <a:rPr lang="en-GB" sz="3100" spc="-10">
                <a:latin typeface="Apple Braille"/>
                <a:cs typeface="Lucida Sans Unicode"/>
              </a:rPr>
              <a:t>Example</a:t>
            </a:r>
            <a:r>
              <a:rPr sz="3100" spc="-10">
                <a:latin typeface="Apple Braille"/>
                <a:cs typeface="Lucida Sans Unicode"/>
              </a:rPr>
              <a:t>: </a:t>
            </a:r>
            <a:r>
              <a:rPr sz="3100" spc="-25">
                <a:latin typeface="Apple Braille"/>
                <a:cs typeface="Lucida Sans Unicode"/>
              </a:rPr>
              <a:t>Extend</a:t>
            </a:r>
            <a:r>
              <a:rPr sz="3100" spc="-195">
                <a:latin typeface="Apple Braille"/>
                <a:cs typeface="Lucida Sans Unicode"/>
              </a:rPr>
              <a:t> </a:t>
            </a:r>
            <a:r>
              <a:rPr sz="3100" spc="-10">
                <a:latin typeface="Apple Braille"/>
                <a:cs typeface="Lucida Sans Unicode"/>
              </a:rPr>
              <a:t>hours</a:t>
            </a:r>
            <a:endParaRPr sz="3100">
              <a:latin typeface="Apple Braill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77243" y="3376435"/>
            <a:ext cx="4088765" cy="3806042"/>
          </a:xfrm>
          <a:prstGeom prst="rect">
            <a:avLst/>
          </a:prstGeom>
          <a:ln w="26163">
            <a:solidFill>
              <a:srgbClr val="000000"/>
            </a:solidFill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 marL="457200" indent="-457200" algn="l">
              <a:lnSpc>
                <a:spcPct val="100000"/>
              </a:lnSpc>
              <a:spcBef>
                <a:spcPts val="1120"/>
              </a:spcBef>
              <a:buFont typeface="Arial"/>
              <a:buChar char="•"/>
            </a:pPr>
            <a:endParaRPr sz="3100">
              <a:latin typeface="Apple Braille" pitchFamily="2" charset="0"/>
              <a:cs typeface="Times New Roman"/>
            </a:endParaRPr>
          </a:p>
          <a:p>
            <a:pPr marL="804545" marR="692150" algn="l">
              <a:lnSpc>
                <a:spcPct val="114900"/>
              </a:lnSpc>
            </a:pPr>
            <a:r>
              <a:rPr sz="3100" spc="-10">
                <a:latin typeface="Apple Braille"/>
                <a:cs typeface="Lucida Sans Unicode"/>
              </a:rPr>
              <a:t>Major</a:t>
            </a:r>
            <a:endParaRPr lang="en-GB" sz="3100">
              <a:latin typeface="Apple Braille"/>
              <a:cs typeface="Lucida Sans Unicode"/>
            </a:endParaRPr>
          </a:p>
          <a:p>
            <a:pPr marL="1261745" marR="692150" indent="-457200" algn="l">
              <a:lnSpc>
                <a:spcPct val="114900"/>
              </a:lnSpc>
              <a:buFont typeface="Arial"/>
              <a:buChar char="•"/>
            </a:pPr>
            <a:r>
              <a:rPr sz="3100" spc="190">
                <a:latin typeface="Apple Braille"/>
                <a:cs typeface="Lucida Sans Unicode"/>
              </a:rPr>
              <a:t>CCB</a:t>
            </a:r>
            <a:r>
              <a:rPr sz="3100" spc="-155">
                <a:latin typeface="Apple Braille"/>
                <a:cs typeface="Lucida Sans Unicode"/>
              </a:rPr>
              <a:t> </a:t>
            </a:r>
            <a:r>
              <a:rPr lang="en-GB" sz="3100" spc="35">
                <a:latin typeface="Apple Braille"/>
                <a:cs typeface="Lucida Sans Unicode"/>
              </a:rPr>
              <a:t>majority</a:t>
            </a:r>
            <a:endParaRPr lang="en-GB" sz="3100">
              <a:latin typeface="Apple Braille"/>
              <a:cs typeface="Lucida Sans Unicode"/>
            </a:endParaRPr>
          </a:p>
          <a:p>
            <a:pPr marL="1261745" marR="692150" indent="-457200" algn="l">
              <a:lnSpc>
                <a:spcPct val="114900"/>
              </a:lnSpc>
              <a:buFont typeface="Arial"/>
              <a:buChar char="•"/>
            </a:pPr>
            <a:r>
              <a:rPr lang="en-GB" sz="3100" spc="-10">
                <a:latin typeface="Apple Braille"/>
                <a:cs typeface="Lucida Sans Unicode"/>
              </a:rPr>
              <a:t>Example</a:t>
            </a:r>
            <a:r>
              <a:rPr sz="3100" spc="-10">
                <a:latin typeface="Apple Braille"/>
                <a:cs typeface="Lucida Sans Unicode"/>
              </a:rPr>
              <a:t>: </a:t>
            </a:r>
            <a:r>
              <a:rPr sz="3100" spc="65">
                <a:latin typeface="Apple Braille"/>
                <a:cs typeface="Lucida Sans Unicode"/>
              </a:rPr>
              <a:t>New</a:t>
            </a:r>
            <a:r>
              <a:rPr sz="3100" spc="-145">
                <a:latin typeface="Apple Braille"/>
                <a:cs typeface="Lucida Sans Unicode"/>
              </a:rPr>
              <a:t> </a:t>
            </a:r>
            <a:r>
              <a:rPr sz="3100" spc="60">
                <a:latin typeface="Apple Braille"/>
                <a:cs typeface="Lucida Sans Unicode"/>
              </a:rPr>
              <a:t>vendor</a:t>
            </a:r>
            <a:endParaRPr sz="3100">
              <a:latin typeface="Apple Braille"/>
              <a:cs typeface="Lucida Sans Unicode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12706" y="3372625"/>
            <a:ext cx="4088765" cy="3157275"/>
          </a:xfrm>
          <a:prstGeom prst="rect">
            <a:avLst/>
          </a:prstGeom>
          <a:ln w="26163">
            <a:solidFill>
              <a:srgbClr val="000000"/>
            </a:solidFill>
          </a:ln>
        </p:spPr>
        <p:txBody>
          <a:bodyPr vert="horz"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85"/>
              </a:spcBef>
            </a:pPr>
            <a:endParaRPr sz="3100">
              <a:latin typeface="Apple Braille" pitchFamily="2" charset="0"/>
              <a:cs typeface="Times New Roman"/>
            </a:endParaRPr>
          </a:p>
          <a:p>
            <a:pPr marR="97155" algn="ctr">
              <a:lnSpc>
                <a:spcPct val="100000"/>
              </a:lnSpc>
            </a:pPr>
            <a:r>
              <a:rPr sz="3100" spc="-10">
                <a:latin typeface="Apple Braille"/>
                <a:cs typeface="Lucida Sans Unicode"/>
              </a:rPr>
              <a:t>Minor</a:t>
            </a:r>
            <a:endParaRPr sz="3100">
              <a:latin typeface="Apple Braille"/>
              <a:cs typeface="Lucida Sans Unicode"/>
            </a:endParaRPr>
          </a:p>
          <a:p>
            <a:pPr marL="561975" indent="-457200" algn="ctr">
              <a:spcBef>
                <a:spcPts val="555"/>
              </a:spcBef>
              <a:buFont typeface="Arial"/>
              <a:buChar char="•"/>
            </a:pPr>
            <a:r>
              <a:rPr sz="3100">
                <a:latin typeface="Apple Braille"/>
                <a:cs typeface="Lucida Sans Unicode"/>
              </a:rPr>
              <a:t>PM</a:t>
            </a:r>
            <a:r>
              <a:rPr sz="3100" spc="-120">
                <a:latin typeface="Apple Braille"/>
                <a:cs typeface="Lucida Sans Unicode"/>
              </a:rPr>
              <a:t> </a:t>
            </a:r>
            <a:r>
              <a:rPr lang="en-GB" sz="3100" spc="105">
                <a:latin typeface="Apple Braille"/>
                <a:cs typeface="Lucida Sans Unicode"/>
              </a:rPr>
              <a:t>approval</a:t>
            </a:r>
            <a:endParaRPr lang="en-GB" sz="3100">
              <a:latin typeface="Apple Braille"/>
              <a:cs typeface="Lucida Sans Unicode"/>
            </a:endParaRPr>
          </a:p>
          <a:p>
            <a:pPr marL="561975" indent="-457200" algn="ctr">
              <a:lnSpc>
                <a:spcPct val="100000"/>
              </a:lnSpc>
              <a:spcBef>
                <a:spcPts val="555"/>
              </a:spcBef>
              <a:buFont typeface="Arial"/>
              <a:buChar char="•"/>
            </a:pPr>
            <a:r>
              <a:rPr lang="en-GB" sz="3100" spc="-10">
                <a:latin typeface="Apple Braille"/>
                <a:cs typeface="Lucida Sans Unicode"/>
              </a:rPr>
              <a:t>Example</a:t>
            </a:r>
            <a:r>
              <a:rPr sz="3100" spc="-10">
                <a:latin typeface="Apple Braille"/>
                <a:cs typeface="Lucida Sans Unicode"/>
              </a:rPr>
              <a:t>: </a:t>
            </a:r>
            <a:r>
              <a:rPr sz="3100" spc="100">
                <a:latin typeface="Apple Braille"/>
                <a:cs typeface="Lucida Sans Unicode"/>
              </a:rPr>
              <a:t>Seating</a:t>
            </a:r>
            <a:r>
              <a:rPr sz="3100" spc="-145">
                <a:latin typeface="Apple Braille"/>
                <a:cs typeface="Lucida Sans Unicode"/>
              </a:rPr>
              <a:t> </a:t>
            </a:r>
            <a:r>
              <a:rPr sz="3100" spc="170">
                <a:latin typeface="Apple Braille"/>
                <a:cs typeface="Lucida Sans Unicode"/>
              </a:rPr>
              <a:t>change</a:t>
            </a:r>
            <a:endParaRPr sz="3100">
              <a:latin typeface="Apple Braille"/>
              <a:cs typeface="Lucida Sans Unicode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9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b="1" spc="-720">
                <a:latin typeface="Apple Braille" pitchFamily="2" charset="0"/>
              </a:rPr>
              <a:t>Change</a:t>
            </a:r>
            <a:r>
              <a:rPr sz="9200" b="1" spc="-894">
                <a:latin typeface="Apple Braille" pitchFamily="2" charset="0"/>
              </a:rPr>
              <a:t> </a:t>
            </a:r>
            <a:r>
              <a:rPr sz="9200" b="1" spc="-665">
                <a:latin typeface="Apple Braille" pitchFamily="2" charset="0"/>
              </a:rPr>
              <a:t>Management</a:t>
            </a:r>
            <a:endParaRPr sz="9200" b="1">
              <a:latin typeface="Apple Braille" pitchFamily="2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65568" y="305844"/>
            <a:ext cx="3227070" cy="3644900"/>
          </a:xfrm>
          <a:custGeom>
            <a:avLst/>
            <a:gdLst/>
            <a:ahLst/>
            <a:cxnLst/>
            <a:rect l="l" t="t" r="r" b="b"/>
            <a:pathLst>
              <a:path w="3227069" h="3644900">
                <a:moveTo>
                  <a:pt x="1151805" y="241300"/>
                </a:moveTo>
                <a:lnTo>
                  <a:pt x="1019555" y="241300"/>
                </a:lnTo>
                <a:lnTo>
                  <a:pt x="1043830" y="203200"/>
                </a:lnTo>
                <a:lnTo>
                  <a:pt x="1074274" y="152400"/>
                </a:lnTo>
                <a:lnTo>
                  <a:pt x="1110329" y="114300"/>
                </a:lnTo>
                <a:lnTo>
                  <a:pt x="1151439" y="76200"/>
                </a:lnTo>
                <a:lnTo>
                  <a:pt x="1194303" y="50800"/>
                </a:lnTo>
                <a:lnTo>
                  <a:pt x="1240656" y="25400"/>
                </a:lnTo>
                <a:lnTo>
                  <a:pt x="1290031" y="12700"/>
                </a:lnTo>
                <a:lnTo>
                  <a:pt x="1341963" y="0"/>
                </a:lnTo>
                <a:lnTo>
                  <a:pt x="1450018" y="0"/>
                </a:lnTo>
                <a:lnTo>
                  <a:pt x="1501972" y="12700"/>
                </a:lnTo>
                <a:lnTo>
                  <a:pt x="1551375" y="25400"/>
                </a:lnTo>
                <a:lnTo>
                  <a:pt x="1597750" y="50800"/>
                </a:lnTo>
                <a:lnTo>
                  <a:pt x="1640624" y="76200"/>
                </a:lnTo>
                <a:lnTo>
                  <a:pt x="1681733" y="114300"/>
                </a:lnTo>
                <a:lnTo>
                  <a:pt x="1348293" y="114300"/>
                </a:lnTo>
                <a:lnTo>
                  <a:pt x="1302988" y="127000"/>
                </a:lnTo>
                <a:lnTo>
                  <a:pt x="1260823" y="139700"/>
                </a:lnTo>
                <a:lnTo>
                  <a:pt x="1222460" y="165100"/>
                </a:lnTo>
                <a:lnTo>
                  <a:pt x="1202282" y="190500"/>
                </a:lnTo>
                <a:lnTo>
                  <a:pt x="1183700" y="203200"/>
                </a:lnTo>
                <a:lnTo>
                  <a:pt x="1166834" y="228600"/>
                </a:lnTo>
                <a:lnTo>
                  <a:pt x="1151805" y="241300"/>
                </a:lnTo>
                <a:close/>
              </a:path>
              <a:path w="3227069" h="3644900">
                <a:moveTo>
                  <a:pt x="1772507" y="241300"/>
                </a:moveTo>
                <a:lnTo>
                  <a:pt x="1640258" y="241300"/>
                </a:lnTo>
                <a:lnTo>
                  <a:pt x="1625228" y="228600"/>
                </a:lnTo>
                <a:lnTo>
                  <a:pt x="1608362" y="203200"/>
                </a:lnTo>
                <a:lnTo>
                  <a:pt x="1589781" y="190500"/>
                </a:lnTo>
                <a:lnTo>
                  <a:pt x="1569603" y="165100"/>
                </a:lnTo>
                <a:lnTo>
                  <a:pt x="1531241" y="139700"/>
                </a:lnTo>
                <a:lnTo>
                  <a:pt x="1489086" y="127000"/>
                </a:lnTo>
                <a:lnTo>
                  <a:pt x="1443809" y="114300"/>
                </a:lnTo>
                <a:lnTo>
                  <a:pt x="1681733" y="114300"/>
                </a:lnTo>
                <a:lnTo>
                  <a:pt x="1717788" y="152400"/>
                </a:lnTo>
                <a:lnTo>
                  <a:pt x="1748232" y="203200"/>
                </a:lnTo>
                <a:lnTo>
                  <a:pt x="1772507" y="241300"/>
                </a:lnTo>
                <a:close/>
              </a:path>
              <a:path w="3227069" h="3644900">
                <a:moveTo>
                  <a:pt x="2628605" y="3644900"/>
                </a:moveTo>
                <a:lnTo>
                  <a:pt x="36062" y="3644900"/>
                </a:lnTo>
                <a:lnTo>
                  <a:pt x="17297" y="3632200"/>
                </a:lnTo>
                <a:lnTo>
                  <a:pt x="4641" y="3606800"/>
                </a:lnTo>
                <a:lnTo>
                  <a:pt x="0" y="3581400"/>
                </a:lnTo>
                <a:lnTo>
                  <a:pt x="274" y="3581400"/>
                </a:lnTo>
                <a:lnTo>
                  <a:pt x="4261" y="685800"/>
                </a:lnTo>
                <a:lnTo>
                  <a:pt x="4313" y="647700"/>
                </a:lnTo>
                <a:lnTo>
                  <a:pt x="4436" y="558800"/>
                </a:lnTo>
                <a:lnTo>
                  <a:pt x="4488" y="520700"/>
                </a:lnTo>
                <a:lnTo>
                  <a:pt x="4576" y="457200"/>
                </a:lnTo>
                <a:lnTo>
                  <a:pt x="9200" y="444500"/>
                </a:lnTo>
                <a:lnTo>
                  <a:pt x="21805" y="419100"/>
                </a:lnTo>
                <a:lnTo>
                  <a:pt x="40484" y="406400"/>
                </a:lnTo>
                <a:lnTo>
                  <a:pt x="600842" y="406400"/>
                </a:lnTo>
                <a:lnTo>
                  <a:pt x="600842" y="304800"/>
                </a:lnTo>
                <a:lnTo>
                  <a:pt x="605484" y="279400"/>
                </a:lnTo>
                <a:lnTo>
                  <a:pt x="618139" y="266700"/>
                </a:lnTo>
                <a:lnTo>
                  <a:pt x="636904" y="254000"/>
                </a:lnTo>
                <a:lnTo>
                  <a:pt x="659874" y="241300"/>
                </a:lnTo>
                <a:lnTo>
                  <a:pt x="2132189" y="241300"/>
                </a:lnTo>
                <a:lnTo>
                  <a:pt x="2155158" y="254000"/>
                </a:lnTo>
                <a:lnTo>
                  <a:pt x="2173923" y="266700"/>
                </a:lnTo>
                <a:lnTo>
                  <a:pt x="2186579" y="279400"/>
                </a:lnTo>
                <a:lnTo>
                  <a:pt x="2191221" y="304800"/>
                </a:lnTo>
                <a:lnTo>
                  <a:pt x="2191221" y="368300"/>
                </a:lnTo>
                <a:lnTo>
                  <a:pt x="718905" y="368300"/>
                </a:lnTo>
                <a:lnTo>
                  <a:pt x="718905" y="520700"/>
                </a:lnTo>
                <a:lnTo>
                  <a:pt x="122090" y="520700"/>
                </a:lnTo>
                <a:lnTo>
                  <a:pt x="120296" y="1803400"/>
                </a:lnTo>
                <a:lnTo>
                  <a:pt x="120207" y="1866900"/>
                </a:lnTo>
                <a:lnTo>
                  <a:pt x="120083" y="1955800"/>
                </a:lnTo>
                <a:lnTo>
                  <a:pt x="119958" y="2044700"/>
                </a:lnTo>
                <a:lnTo>
                  <a:pt x="119834" y="2133600"/>
                </a:lnTo>
                <a:lnTo>
                  <a:pt x="119727" y="2209800"/>
                </a:lnTo>
                <a:lnTo>
                  <a:pt x="119603" y="2298700"/>
                </a:lnTo>
                <a:lnTo>
                  <a:pt x="119479" y="2387600"/>
                </a:lnTo>
                <a:lnTo>
                  <a:pt x="119354" y="2476500"/>
                </a:lnTo>
                <a:lnTo>
                  <a:pt x="119265" y="2540000"/>
                </a:lnTo>
                <a:lnTo>
                  <a:pt x="119141" y="2628900"/>
                </a:lnTo>
                <a:lnTo>
                  <a:pt x="119017" y="2717800"/>
                </a:lnTo>
                <a:lnTo>
                  <a:pt x="118892" y="2806700"/>
                </a:lnTo>
                <a:lnTo>
                  <a:pt x="118768" y="2895600"/>
                </a:lnTo>
                <a:lnTo>
                  <a:pt x="118644" y="2984500"/>
                </a:lnTo>
                <a:lnTo>
                  <a:pt x="118519" y="3073400"/>
                </a:lnTo>
                <a:lnTo>
                  <a:pt x="118413" y="3149600"/>
                </a:lnTo>
                <a:lnTo>
                  <a:pt x="118288" y="3238500"/>
                </a:lnTo>
                <a:lnTo>
                  <a:pt x="118182" y="3314700"/>
                </a:lnTo>
                <a:lnTo>
                  <a:pt x="118058" y="3403600"/>
                </a:lnTo>
                <a:lnTo>
                  <a:pt x="117933" y="3492500"/>
                </a:lnTo>
                <a:lnTo>
                  <a:pt x="117880" y="3530600"/>
                </a:lnTo>
                <a:lnTo>
                  <a:pt x="2958258" y="3530600"/>
                </a:lnTo>
                <a:lnTo>
                  <a:pt x="2920301" y="3556000"/>
                </a:lnTo>
                <a:lnTo>
                  <a:pt x="2840747" y="3581400"/>
                </a:lnTo>
                <a:lnTo>
                  <a:pt x="2673725" y="3632200"/>
                </a:lnTo>
                <a:lnTo>
                  <a:pt x="2628605" y="3644900"/>
                </a:lnTo>
                <a:close/>
              </a:path>
              <a:path w="3227069" h="3644900">
                <a:moveTo>
                  <a:pt x="2191221" y="558800"/>
                </a:moveTo>
                <a:lnTo>
                  <a:pt x="2073157" y="558800"/>
                </a:lnTo>
                <a:lnTo>
                  <a:pt x="2073157" y="368300"/>
                </a:lnTo>
                <a:lnTo>
                  <a:pt x="2191221" y="368300"/>
                </a:lnTo>
                <a:lnTo>
                  <a:pt x="2191221" y="406400"/>
                </a:lnTo>
                <a:lnTo>
                  <a:pt x="2751699" y="406400"/>
                </a:lnTo>
                <a:lnTo>
                  <a:pt x="2770464" y="419100"/>
                </a:lnTo>
                <a:lnTo>
                  <a:pt x="2783120" y="444500"/>
                </a:lnTo>
                <a:lnTo>
                  <a:pt x="2787762" y="457200"/>
                </a:lnTo>
                <a:lnTo>
                  <a:pt x="2787762" y="520700"/>
                </a:lnTo>
                <a:lnTo>
                  <a:pt x="2191221" y="520700"/>
                </a:lnTo>
                <a:lnTo>
                  <a:pt x="2191221" y="558800"/>
                </a:lnTo>
                <a:close/>
              </a:path>
              <a:path w="3227069" h="3644900">
                <a:moveTo>
                  <a:pt x="2132189" y="685800"/>
                </a:moveTo>
                <a:lnTo>
                  <a:pt x="652369" y="685800"/>
                </a:lnTo>
                <a:lnTo>
                  <a:pt x="645138" y="673100"/>
                </a:lnTo>
                <a:lnTo>
                  <a:pt x="631776" y="673100"/>
                </a:lnTo>
                <a:lnTo>
                  <a:pt x="619182" y="660400"/>
                </a:lnTo>
                <a:lnTo>
                  <a:pt x="609411" y="647700"/>
                </a:lnTo>
                <a:lnTo>
                  <a:pt x="603088" y="635000"/>
                </a:lnTo>
                <a:lnTo>
                  <a:pt x="600842" y="622300"/>
                </a:lnTo>
                <a:lnTo>
                  <a:pt x="600842" y="520700"/>
                </a:lnTo>
                <a:lnTo>
                  <a:pt x="718905" y="520700"/>
                </a:lnTo>
                <a:lnTo>
                  <a:pt x="718905" y="558800"/>
                </a:lnTo>
                <a:lnTo>
                  <a:pt x="2191221" y="558800"/>
                </a:lnTo>
                <a:lnTo>
                  <a:pt x="2191221" y="622300"/>
                </a:lnTo>
                <a:lnTo>
                  <a:pt x="2186579" y="647700"/>
                </a:lnTo>
                <a:lnTo>
                  <a:pt x="2173923" y="660400"/>
                </a:lnTo>
                <a:lnTo>
                  <a:pt x="2155158" y="673100"/>
                </a:lnTo>
                <a:lnTo>
                  <a:pt x="2132189" y="685800"/>
                </a:lnTo>
                <a:close/>
              </a:path>
              <a:path w="3227069" h="3644900">
                <a:moveTo>
                  <a:pt x="2787762" y="2184400"/>
                </a:moveTo>
                <a:lnTo>
                  <a:pt x="2669698" y="2184400"/>
                </a:lnTo>
                <a:lnTo>
                  <a:pt x="2669698" y="520700"/>
                </a:lnTo>
                <a:lnTo>
                  <a:pt x="2787762" y="520700"/>
                </a:lnTo>
                <a:lnTo>
                  <a:pt x="2787762" y="2184400"/>
                </a:lnTo>
                <a:close/>
              </a:path>
              <a:path w="3227069" h="3644900">
                <a:moveTo>
                  <a:pt x="893252" y="1663700"/>
                </a:moveTo>
                <a:lnTo>
                  <a:pt x="305411" y="1663700"/>
                </a:lnTo>
                <a:lnTo>
                  <a:pt x="286647" y="1651000"/>
                </a:lnTo>
                <a:lnTo>
                  <a:pt x="273991" y="1625600"/>
                </a:lnTo>
                <a:lnTo>
                  <a:pt x="269349" y="1600200"/>
                </a:lnTo>
                <a:lnTo>
                  <a:pt x="269349" y="1066800"/>
                </a:lnTo>
                <a:lnTo>
                  <a:pt x="273991" y="1041400"/>
                </a:lnTo>
                <a:lnTo>
                  <a:pt x="286647" y="1016000"/>
                </a:lnTo>
                <a:lnTo>
                  <a:pt x="305411" y="1003300"/>
                </a:lnTo>
                <a:lnTo>
                  <a:pt x="893252" y="1003300"/>
                </a:lnTo>
                <a:lnTo>
                  <a:pt x="912017" y="1016000"/>
                </a:lnTo>
                <a:lnTo>
                  <a:pt x="924673" y="1041400"/>
                </a:lnTo>
                <a:lnTo>
                  <a:pt x="929314" y="1066800"/>
                </a:lnTo>
                <a:lnTo>
                  <a:pt x="929314" y="1117600"/>
                </a:lnTo>
                <a:lnTo>
                  <a:pt x="387412" y="1117600"/>
                </a:lnTo>
                <a:lnTo>
                  <a:pt x="387412" y="1549400"/>
                </a:lnTo>
                <a:lnTo>
                  <a:pt x="929314" y="1549400"/>
                </a:lnTo>
                <a:lnTo>
                  <a:pt x="929314" y="1600200"/>
                </a:lnTo>
                <a:lnTo>
                  <a:pt x="924673" y="1625600"/>
                </a:lnTo>
                <a:lnTo>
                  <a:pt x="912017" y="1651000"/>
                </a:lnTo>
                <a:lnTo>
                  <a:pt x="893252" y="1663700"/>
                </a:lnTo>
                <a:close/>
              </a:path>
              <a:path w="3227069" h="3644900">
                <a:moveTo>
                  <a:pt x="2435307" y="1117600"/>
                </a:moveTo>
                <a:lnTo>
                  <a:pt x="1091769" y="1117600"/>
                </a:lnTo>
                <a:lnTo>
                  <a:pt x="1073004" y="1104900"/>
                </a:lnTo>
                <a:lnTo>
                  <a:pt x="1060348" y="1079500"/>
                </a:lnTo>
                <a:lnTo>
                  <a:pt x="1055707" y="1066800"/>
                </a:lnTo>
                <a:lnTo>
                  <a:pt x="1060348" y="1041400"/>
                </a:lnTo>
                <a:lnTo>
                  <a:pt x="1073004" y="1016000"/>
                </a:lnTo>
                <a:lnTo>
                  <a:pt x="1091769" y="1003300"/>
                </a:lnTo>
                <a:lnTo>
                  <a:pt x="2435307" y="1003300"/>
                </a:lnTo>
                <a:lnTo>
                  <a:pt x="2454072" y="1016000"/>
                </a:lnTo>
                <a:lnTo>
                  <a:pt x="2466728" y="1041400"/>
                </a:lnTo>
                <a:lnTo>
                  <a:pt x="2471370" y="1066800"/>
                </a:lnTo>
                <a:lnTo>
                  <a:pt x="2466728" y="1079500"/>
                </a:lnTo>
                <a:lnTo>
                  <a:pt x="2454072" y="1104900"/>
                </a:lnTo>
                <a:lnTo>
                  <a:pt x="2435307" y="1117600"/>
                </a:lnTo>
                <a:close/>
              </a:path>
              <a:path w="3227069" h="3644900">
                <a:moveTo>
                  <a:pt x="929314" y="1549400"/>
                </a:moveTo>
                <a:lnTo>
                  <a:pt x="811251" y="1549400"/>
                </a:lnTo>
                <a:lnTo>
                  <a:pt x="811251" y="1117600"/>
                </a:lnTo>
                <a:lnTo>
                  <a:pt x="929314" y="1117600"/>
                </a:lnTo>
                <a:lnTo>
                  <a:pt x="929314" y="1549400"/>
                </a:lnTo>
                <a:close/>
              </a:path>
              <a:path w="3227069" h="3644900">
                <a:moveTo>
                  <a:pt x="693828" y="1346200"/>
                </a:moveTo>
                <a:lnTo>
                  <a:pt x="530278" y="1346200"/>
                </a:lnTo>
                <a:lnTo>
                  <a:pt x="681381" y="1193800"/>
                </a:lnTo>
                <a:lnTo>
                  <a:pt x="700688" y="1181100"/>
                </a:lnTo>
                <a:lnTo>
                  <a:pt x="744999" y="1181100"/>
                </a:lnTo>
                <a:lnTo>
                  <a:pt x="764666" y="1193800"/>
                </a:lnTo>
                <a:lnTo>
                  <a:pt x="777837" y="1206500"/>
                </a:lnTo>
                <a:lnTo>
                  <a:pt x="782444" y="1231900"/>
                </a:lnTo>
                <a:lnTo>
                  <a:pt x="778438" y="1257300"/>
                </a:lnTo>
                <a:lnTo>
                  <a:pt x="765765" y="1270000"/>
                </a:lnTo>
                <a:lnTo>
                  <a:pt x="693828" y="1346200"/>
                </a:lnTo>
                <a:close/>
              </a:path>
              <a:path w="3227069" h="3644900">
                <a:moveTo>
                  <a:pt x="2124593" y="1397000"/>
                </a:moveTo>
                <a:lnTo>
                  <a:pt x="1114738" y="1397000"/>
                </a:lnTo>
                <a:lnTo>
                  <a:pt x="1091769" y="1384300"/>
                </a:lnTo>
                <a:lnTo>
                  <a:pt x="1073004" y="1371600"/>
                </a:lnTo>
                <a:lnTo>
                  <a:pt x="1060348" y="1358900"/>
                </a:lnTo>
                <a:lnTo>
                  <a:pt x="1055707" y="1333500"/>
                </a:lnTo>
                <a:lnTo>
                  <a:pt x="1060348" y="1308100"/>
                </a:lnTo>
                <a:lnTo>
                  <a:pt x="1073004" y="1295400"/>
                </a:lnTo>
                <a:lnTo>
                  <a:pt x="1091769" y="1282700"/>
                </a:lnTo>
                <a:lnTo>
                  <a:pt x="1114738" y="1270000"/>
                </a:lnTo>
                <a:lnTo>
                  <a:pt x="2124593" y="1270000"/>
                </a:lnTo>
                <a:lnTo>
                  <a:pt x="2147562" y="1282700"/>
                </a:lnTo>
                <a:lnTo>
                  <a:pt x="2166327" y="1295400"/>
                </a:lnTo>
                <a:lnTo>
                  <a:pt x="2178982" y="1308100"/>
                </a:lnTo>
                <a:lnTo>
                  <a:pt x="2183624" y="1333500"/>
                </a:lnTo>
                <a:lnTo>
                  <a:pt x="2178982" y="1358900"/>
                </a:lnTo>
                <a:lnTo>
                  <a:pt x="2166327" y="1371600"/>
                </a:lnTo>
                <a:lnTo>
                  <a:pt x="2147562" y="1384300"/>
                </a:lnTo>
                <a:lnTo>
                  <a:pt x="2124593" y="1397000"/>
                </a:lnTo>
                <a:close/>
              </a:path>
              <a:path w="3227069" h="3644900">
                <a:moveTo>
                  <a:pt x="554629" y="1485900"/>
                </a:moveTo>
                <a:lnTo>
                  <a:pt x="510355" y="1485900"/>
                </a:lnTo>
                <a:lnTo>
                  <a:pt x="490741" y="1473200"/>
                </a:lnTo>
                <a:lnTo>
                  <a:pt x="434272" y="1422400"/>
                </a:lnTo>
                <a:lnTo>
                  <a:pt x="421084" y="1397000"/>
                </a:lnTo>
                <a:lnTo>
                  <a:pt x="416425" y="1384300"/>
                </a:lnTo>
                <a:lnTo>
                  <a:pt x="420346" y="1358900"/>
                </a:lnTo>
                <a:lnTo>
                  <a:pt x="432899" y="1333500"/>
                </a:lnTo>
                <a:lnTo>
                  <a:pt x="452086" y="1320800"/>
                </a:lnTo>
                <a:lnTo>
                  <a:pt x="496259" y="1320800"/>
                </a:lnTo>
                <a:lnTo>
                  <a:pt x="515909" y="1333500"/>
                </a:lnTo>
                <a:lnTo>
                  <a:pt x="530278" y="1346200"/>
                </a:lnTo>
                <a:lnTo>
                  <a:pt x="693828" y="1346200"/>
                </a:lnTo>
                <a:lnTo>
                  <a:pt x="573934" y="1473200"/>
                </a:lnTo>
                <a:lnTo>
                  <a:pt x="554629" y="1485900"/>
                </a:lnTo>
                <a:close/>
              </a:path>
              <a:path w="3227069" h="3644900">
                <a:moveTo>
                  <a:pt x="991514" y="2082800"/>
                </a:moveTo>
                <a:lnTo>
                  <a:pt x="788940" y="2082800"/>
                </a:lnTo>
                <a:lnTo>
                  <a:pt x="800131" y="2070100"/>
                </a:lnTo>
                <a:lnTo>
                  <a:pt x="811528" y="2070100"/>
                </a:lnTo>
                <a:lnTo>
                  <a:pt x="823149" y="2057400"/>
                </a:lnTo>
                <a:lnTo>
                  <a:pt x="838457" y="2057400"/>
                </a:lnTo>
                <a:lnTo>
                  <a:pt x="850868" y="2044700"/>
                </a:lnTo>
                <a:lnTo>
                  <a:pt x="876232" y="2044700"/>
                </a:lnTo>
                <a:lnTo>
                  <a:pt x="889594" y="1866900"/>
                </a:lnTo>
                <a:lnTo>
                  <a:pt x="907372" y="1828800"/>
                </a:lnTo>
                <a:lnTo>
                  <a:pt x="948625" y="1803400"/>
                </a:lnTo>
                <a:lnTo>
                  <a:pt x="1134781" y="1803400"/>
                </a:lnTo>
                <a:lnTo>
                  <a:pt x="1174765" y="1828800"/>
                </a:lnTo>
                <a:lnTo>
                  <a:pt x="1193538" y="1866900"/>
                </a:lnTo>
                <a:lnTo>
                  <a:pt x="1198409" y="1930400"/>
                </a:lnTo>
                <a:lnTo>
                  <a:pt x="1003173" y="1930400"/>
                </a:lnTo>
                <a:lnTo>
                  <a:pt x="991514" y="2082800"/>
                </a:lnTo>
                <a:close/>
              </a:path>
              <a:path w="3227069" h="3644900">
                <a:moveTo>
                  <a:pt x="1333096" y="2209800"/>
                </a:moveTo>
                <a:lnTo>
                  <a:pt x="1295268" y="2209800"/>
                </a:lnTo>
                <a:lnTo>
                  <a:pt x="1277830" y="2197100"/>
                </a:lnTo>
                <a:lnTo>
                  <a:pt x="1262080" y="2197100"/>
                </a:lnTo>
                <a:lnTo>
                  <a:pt x="1245866" y="2184400"/>
                </a:lnTo>
                <a:lnTo>
                  <a:pt x="1229207" y="2171700"/>
                </a:lnTo>
                <a:lnTo>
                  <a:pt x="1211935" y="2171700"/>
                </a:lnTo>
                <a:lnTo>
                  <a:pt x="1193919" y="2159000"/>
                </a:lnTo>
                <a:lnTo>
                  <a:pt x="1175715" y="2159000"/>
                </a:lnTo>
                <a:lnTo>
                  <a:pt x="1157339" y="2146300"/>
                </a:lnTo>
                <a:lnTo>
                  <a:pt x="1138808" y="2146300"/>
                </a:lnTo>
                <a:lnTo>
                  <a:pt x="1106776" y="2120900"/>
                </a:lnTo>
                <a:lnTo>
                  <a:pt x="1080051" y="1930400"/>
                </a:lnTo>
                <a:lnTo>
                  <a:pt x="1198409" y="1930400"/>
                </a:lnTo>
                <a:lnTo>
                  <a:pt x="1207175" y="2044700"/>
                </a:lnTo>
                <a:lnTo>
                  <a:pt x="1232573" y="2044700"/>
                </a:lnTo>
                <a:lnTo>
                  <a:pt x="1244962" y="2057400"/>
                </a:lnTo>
                <a:lnTo>
                  <a:pt x="1257146" y="2057400"/>
                </a:lnTo>
                <a:lnTo>
                  <a:pt x="1269379" y="2070100"/>
                </a:lnTo>
                <a:lnTo>
                  <a:pt x="1281491" y="2070100"/>
                </a:lnTo>
                <a:lnTo>
                  <a:pt x="1293466" y="2082800"/>
                </a:lnTo>
                <a:lnTo>
                  <a:pt x="1640185" y="2082800"/>
                </a:lnTo>
                <a:lnTo>
                  <a:pt x="1653345" y="2095500"/>
                </a:lnTo>
                <a:lnTo>
                  <a:pt x="1476891" y="2095500"/>
                </a:lnTo>
                <a:lnTo>
                  <a:pt x="1350224" y="2197100"/>
                </a:lnTo>
                <a:lnTo>
                  <a:pt x="1333096" y="2209800"/>
                </a:lnTo>
                <a:close/>
              </a:path>
              <a:path w="3227069" h="3644900">
                <a:moveTo>
                  <a:pt x="603187" y="3213100"/>
                </a:moveTo>
                <a:lnTo>
                  <a:pt x="561579" y="3187700"/>
                </a:lnTo>
                <a:lnTo>
                  <a:pt x="429879" y="3060700"/>
                </a:lnTo>
                <a:lnTo>
                  <a:pt x="412821" y="3022600"/>
                </a:lnTo>
                <a:lnTo>
                  <a:pt x="415863" y="2997200"/>
                </a:lnTo>
                <a:lnTo>
                  <a:pt x="426858" y="2984500"/>
                </a:lnTo>
                <a:lnTo>
                  <a:pt x="544007" y="2844800"/>
                </a:lnTo>
                <a:lnTo>
                  <a:pt x="526413" y="2806700"/>
                </a:lnTo>
                <a:lnTo>
                  <a:pt x="511699" y="2768600"/>
                </a:lnTo>
                <a:lnTo>
                  <a:pt x="503279" y="2743200"/>
                </a:lnTo>
                <a:lnTo>
                  <a:pt x="326916" y="2730500"/>
                </a:lnTo>
                <a:lnTo>
                  <a:pt x="304499" y="2730500"/>
                </a:lnTo>
                <a:lnTo>
                  <a:pt x="286235" y="2717800"/>
                </a:lnTo>
                <a:lnTo>
                  <a:pt x="273942" y="2692400"/>
                </a:lnTo>
                <a:lnTo>
                  <a:pt x="269440" y="2667000"/>
                </a:lnTo>
                <a:lnTo>
                  <a:pt x="269440" y="2489200"/>
                </a:lnTo>
                <a:lnTo>
                  <a:pt x="285159" y="2451100"/>
                </a:lnTo>
                <a:lnTo>
                  <a:pt x="324079" y="2425700"/>
                </a:lnTo>
                <a:lnTo>
                  <a:pt x="503279" y="2413000"/>
                </a:lnTo>
                <a:lnTo>
                  <a:pt x="507092" y="2400300"/>
                </a:lnTo>
                <a:lnTo>
                  <a:pt x="511127" y="2387600"/>
                </a:lnTo>
                <a:lnTo>
                  <a:pt x="515403" y="2374900"/>
                </a:lnTo>
                <a:lnTo>
                  <a:pt x="521218" y="2362200"/>
                </a:lnTo>
                <a:lnTo>
                  <a:pt x="526451" y="2349500"/>
                </a:lnTo>
                <a:lnTo>
                  <a:pt x="531994" y="2336800"/>
                </a:lnTo>
                <a:lnTo>
                  <a:pt x="537846" y="2324100"/>
                </a:lnTo>
                <a:lnTo>
                  <a:pt x="544007" y="2311400"/>
                </a:lnTo>
                <a:lnTo>
                  <a:pt x="429695" y="2184400"/>
                </a:lnTo>
                <a:lnTo>
                  <a:pt x="416828" y="2159000"/>
                </a:lnTo>
                <a:lnTo>
                  <a:pt x="412558" y="2146300"/>
                </a:lnTo>
                <a:lnTo>
                  <a:pt x="416902" y="2120900"/>
                </a:lnTo>
                <a:lnTo>
                  <a:pt x="429879" y="2095500"/>
                </a:lnTo>
                <a:lnTo>
                  <a:pt x="561487" y="1968500"/>
                </a:lnTo>
                <a:lnTo>
                  <a:pt x="579790" y="1955800"/>
                </a:lnTo>
                <a:lnTo>
                  <a:pt x="622093" y="1955800"/>
                </a:lnTo>
                <a:lnTo>
                  <a:pt x="641478" y="1968500"/>
                </a:lnTo>
                <a:lnTo>
                  <a:pt x="777937" y="2082800"/>
                </a:lnTo>
                <a:lnTo>
                  <a:pt x="991514" y="2082800"/>
                </a:lnTo>
                <a:lnTo>
                  <a:pt x="990543" y="2095500"/>
                </a:lnTo>
                <a:lnTo>
                  <a:pt x="606333" y="2095500"/>
                </a:lnTo>
                <a:lnTo>
                  <a:pt x="551786" y="2146300"/>
                </a:lnTo>
                <a:lnTo>
                  <a:pt x="660606" y="2273300"/>
                </a:lnTo>
                <a:lnTo>
                  <a:pt x="670836" y="2286000"/>
                </a:lnTo>
                <a:lnTo>
                  <a:pt x="674700" y="2311400"/>
                </a:lnTo>
                <a:lnTo>
                  <a:pt x="672318" y="2324100"/>
                </a:lnTo>
                <a:lnTo>
                  <a:pt x="663809" y="2349500"/>
                </a:lnTo>
                <a:lnTo>
                  <a:pt x="654477" y="2362200"/>
                </a:lnTo>
                <a:lnTo>
                  <a:pt x="645710" y="2374900"/>
                </a:lnTo>
                <a:lnTo>
                  <a:pt x="637528" y="2387600"/>
                </a:lnTo>
                <a:lnTo>
                  <a:pt x="628756" y="2413000"/>
                </a:lnTo>
                <a:lnTo>
                  <a:pt x="622171" y="2425700"/>
                </a:lnTo>
                <a:lnTo>
                  <a:pt x="616298" y="2451100"/>
                </a:lnTo>
                <a:lnTo>
                  <a:pt x="611162" y="2463800"/>
                </a:lnTo>
                <a:lnTo>
                  <a:pt x="606791" y="2476500"/>
                </a:lnTo>
                <a:lnTo>
                  <a:pt x="599616" y="2501900"/>
                </a:lnTo>
                <a:lnTo>
                  <a:pt x="587560" y="2514600"/>
                </a:lnTo>
                <a:lnTo>
                  <a:pt x="571848" y="2527300"/>
                </a:lnTo>
                <a:lnTo>
                  <a:pt x="553708" y="2527300"/>
                </a:lnTo>
                <a:lnTo>
                  <a:pt x="387504" y="2540000"/>
                </a:lnTo>
                <a:lnTo>
                  <a:pt x="387504" y="2616200"/>
                </a:lnTo>
                <a:lnTo>
                  <a:pt x="553708" y="2628900"/>
                </a:lnTo>
                <a:lnTo>
                  <a:pt x="573392" y="2641600"/>
                </a:lnTo>
                <a:lnTo>
                  <a:pt x="589688" y="2641600"/>
                </a:lnTo>
                <a:lnTo>
                  <a:pt x="601470" y="2667000"/>
                </a:lnTo>
                <a:lnTo>
                  <a:pt x="607614" y="2679700"/>
                </a:lnTo>
                <a:lnTo>
                  <a:pt x="612108" y="2692400"/>
                </a:lnTo>
                <a:lnTo>
                  <a:pt x="617339" y="2717800"/>
                </a:lnTo>
                <a:lnTo>
                  <a:pt x="623290" y="2730500"/>
                </a:lnTo>
                <a:lnTo>
                  <a:pt x="629946" y="2755900"/>
                </a:lnTo>
                <a:lnTo>
                  <a:pt x="637888" y="2768600"/>
                </a:lnTo>
                <a:lnTo>
                  <a:pt x="646466" y="2781300"/>
                </a:lnTo>
                <a:lnTo>
                  <a:pt x="655661" y="2806700"/>
                </a:lnTo>
                <a:lnTo>
                  <a:pt x="665456" y="2819400"/>
                </a:lnTo>
                <a:lnTo>
                  <a:pt x="673011" y="2832100"/>
                </a:lnTo>
                <a:lnTo>
                  <a:pt x="674483" y="2857500"/>
                </a:lnTo>
                <a:lnTo>
                  <a:pt x="670206" y="2870200"/>
                </a:lnTo>
                <a:lnTo>
                  <a:pt x="660514" y="2882900"/>
                </a:lnTo>
                <a:lnTo>
                  <a:pt x="551786" y="3009900"/>
                </a:lnTo>
                <a:lnTo>
                  <a:pt x="606333" y="3073400"/>
                </a:lnTo>
                <a:lnTo>
                  <a:pt x="777937" y="3073400"/>
                </a:lnTo>
                <a:lnTo>
                  <a:pt x="644864" y="3187700"/>
                </a:lnTo>
                <a:lnTo>
                  <a:pt x="625351" y="3200400"/>
                </a:lnTo>
                <a:lnTo>
                  <a:pt x="603187" y="3213100"/>
                </a:lnTo>
                <a:close/>
              </a:path>
              <a:path w="3227069" h="3644900">
                <a:moveTo>
                  <a:pt x="1640185" y="2082800"/>
                </a:moveTo>
                <a:lnTo>
                  <a:pt x="1305287" y="2082800"/>
                </a:lnTo>
                <a:lnTo>
                  <a:pt x="1438452" y="1968500"/>
                </a:lnTo>
                <a:lnTo>
                  <a:pt x="1457964" y="1955800"/>
                </a:lnTo>
                <a:lnTo>
                  <a:pt x="1502275" y="1955800"/>
                </a:lnTo>
                <a:lnTo>
                  <a:pt x="1521737" y="1968500"/>
                </a:lnTo>
                <a:lnTo>
                  <a:pt x="1640185" y="2082800"/>
                </a:lnTo>
                <a:close/>
              </a:path>
              <a:path w="3227069" h="3644900">
                <a:moveTo>
                  <a:pt x="802922" y="2209800"/>
                </a:moveTo>
                <a:lnTo>
                  <a:pt x="746126" y="2209800"/>
                </a:lnTo>
                <a:lnTo>
                  <a:pt x="729979" y="2197100"/>
                </a:lnTo>
                <a:lnTo>
                  <a:pt x="606333" y="2095500"/>
                </a:lnTo>
                <a:lnTo>
                  <a:pt x="990543" y="2095500"/>
                </a:lnTo>
                <a:lnTo>
                  <a:pt x="985578" y="2108200"/>
                </a:lnTo>
                <a:lnTo>
                  <a:pt x="974709" y="2133600"/>
                </a:lnTo>
                <a:lnTo>
                  <a:pt x="959242" y="2146300"/>
                </a:lnTo>
                <a:lnTo>
                  <a:pt x="922965" y="2146300"/>
                </a:lnTo>
                <a:lnTo>
                  <a:pt x="905587" y="2159000"/>
                </a:lnTo>
                <a:lnTo>
                  <a:pt x="888381" y="2159000"/>
                </a:lnTo>
                <a:lnTo>
                  <a:pt x="871381" y="2171700"/>
                </a:lnTo>
                <a:lnTo>
                  <a:pt x="851791" y="2171700"/>
                </a:lnTo>
                <a:lnTo>
                  <a:pt x="819018" y="2197100"/>
                </a:lnTo>
                <a:lnTo>
                  <a:pt x="802922" y="2209800"/>
                </a:lnTo>
                <a:close/>
              </a:path>
              <a:path w="3227069" h="3644900">
                <a:moveTo>
                  <a:pt x="1482462" y="3213100"/>
                </a:moveTo>
                <a:lnTo>
                  <a:pt x="1461130" y="3200400"/>
                </a:lnTo>
                <a:lnTo>
                  <a:pt x="1441746" y="3200400"/>
                </a:lnTo>
                <a:lnTo>
                  <a:pt x="1305379" y="3073400"/>
                </a:lnTo>
                <a:lnTo>
                  <a:pt x="1476891" y="3073400"/>
                </a:lnTo>
                <a:lnTo>
                  <a:pt x="1531438" y="3009900"/>
                </a:lnTo>
                <a:lnTo>
                  <a:pt x="1422618" y="2882900"/>
                </a:lnTo>
                <a:lnTo>
                  <a:pt x="1412388" y="2870200"/>
                </a:lnTo>
                <a:lnTo>
                  <a:pt x="1408524" y="2857500"/>
                </a:lnTo>
                <a:lnTo>
                  <a:pt x="1410906" y="2832100"/>
                </a:lnTo>
                <a:lnTo>
                  <a:pt x="1419415" y="2819400"/>
                </a:lnTo>
                <a:lnTo>
                  <a:pt x="1428747" y="2794000"/>
                </a:lnTo>
                <a:lnTo>
                  <a:pt x="1437513" y="2781300"/>
                </a:lnTo>
                <a:lnTo>
                  <a:pt x="1445696" y="2768600"/>
                </a:lnTo>
                <a:lnTo>
                  <a:pt x="1453278" y="2755900"/>
                </a:lnTo>
                <a:lnTo>
                  <a:pt x="1460295" y="2730500"/>
                </a:lnTo>
                <a:lnTo>
                  <a:pt x="1466514" y="2717800"/>
                </a:lnTo>
                <a:lnTo>
                  <a:pt x="1471927" y="2692400"/>
                </a:lnTo>
                <a:lnTo>
                  <a:pt x="1476525" y="2679700"/>
                </a:lnTo>
                <a:lnTo>
                  <a:pt x="1483699" y="2654300"/>
                </a:lnTo>
                <a:lnTo>
                  <a:pt x="1495756" y="2641600"/>
                </a:lnTo>
                <a:lnTo>
                  <a:pt x="1511467" y="2641600"/>
                </a:lnTo>
                <a:lnTo>
                  <a:pt x="1529607" y="2628900"/>
                </a:lnTo>
                <a:lnTo>
                  <a:pt x="1695812" y="2616200"/>
                </a:lnTo>
                <a:lnTo>
                  <a:pt x="1695812" y="2540000"/>
                </a:lnTo>
                <a:lnTo>
                  <a:pt x="1695629" y="2540000"/>
                </a:lnTo>
                <a:lnTo>
                  <a:pt x="1529425" y="2527300"/>
                </a:lnTo>
                <a:lnTo>
                  <a:pt x="1509740" y="2527300"/>
                </a:lnTo>
                <a:lnTo>
                  <a:pt x="1493445" y="2514600"/>
                </a:lnTo>
                <a:lnTo>
                  <a:pt x="1481663" y="2501900"/>
                </a:lnTo>
                <a:lnTo>
                  <a:pt x="1475518" y="2476500"/>
                </a:lnTo>
                <a:lnTo>
                  <a:pt x="1471025" y="2463800"/>
                </a:lnTo>
                <a:lnTo>
                  <a:pt x="1465794" y="2438400"/>
                </a:lnTo>
                <a:lnTo>
                  <a:pt x="1459842" y="2425700"/>
                </a:lnTo>
                <a:lnTo>
                  <a:pt x="1453187" y="2413000"/>
                </a:lnTo>
                <a:lnTo>
                  <a:pt x="1452089" y="2413000"/>
                </a:lnTo>
                <a:lnTo>
                  <a:pt x="1444474" y="2387600"/>
                </a:lnTo>
                <a:lnTo>
                  <a:pt x="1436198" y="2374900"/>
                </a:lnTo>
                <a:lnTo>
                  <a:pt x="1427287" y="2362200"/>
                </a:lnTo>
                <a:lnTo>
                  <a:pt x="1417768" y="2336800"/>
                </a:lnTo>
                <a:lnTo>
                  <a:pt x="1410251" y="2324100"/>
                </a:lnTo>
                <a:lnTo>
                  <a:pt x="1408776" y="2311400"/>
                </a:lnTo>
                <a:lnTo>
                  <a:pt x="1413031" y="2286000"/>
                </a:lnTo>
                <a:lnTo>
                  <a:pt x="1422710" y="2273300"/>
                </a:lnTo>
                <a:lnTo>
                  <a:pt x="1531438" y="2146300"/>
                </a:lnTo>
                <a:lnTo>
                  <a:pt x="1476891" y="2095500"/>
                </a:lnTo>
                <a:lnTo>
                  <a:pt x="1653345" y="2095500"/>
                </a:lnTo>
                <a:lnTo>
                  <a:pt x="1665671" y="2120900"/>
                </a:lnTo>
                <a:lnTo>
                  <a:pt x="1670403" y="2133600"/>
                </a:lnTo>
                <a:lnTo>
                  <a:pt x="1667361" y="2159000"/>
                </a:lnTo>
                <a:lnTo>
                  <a:pt x="1656366" y="2184400"/>
                </a:lnTo>
                <a:lnTo>
                  <a:pt x="1539126" y="2311400"/>
                </a:lnTo>
                <a:lnTo>
                  <a:pt x="1544853" y="2324100"/>
                </a:lnTo>
                <a:lnTo>
                  <a:pt x="1550349" y="2336800"/>
                </a:lnTo>
                <a:lnTo>
                  <a:pt x="1555587" y="2349500"/>
                </a:lnTo>
                <a:lnTo>
                  <a:pt x="1560542" y="2362200"/>
                </a:lnTo>
                <a:lnTo>
                  <a:pt x="1561915" y="2362200"/>
                </a:lnTo>
                <a:lnTo>
                  <a:pt x="1566803" y="2374900"/>
                </a:lnTo>
                <a:lnTo>
                  <a:pt x="1571433" y="2387600"/>
                </a:lnTo>
                <a:lnTo>
                  <a:pt x="1575789" y="2400300"/>
                </a:lnTo>
                <a:lnTo>
                  <a:pt x="1579853" y="2413000"/>
                </a:lnTo>
                <a:lnTo>
                  <a:pt x="1756125" y="2425700"/>
                </a:lnTo>
                <a:lnTo>
                  <a:pt x="1778633" y="2438400"/>
                </a:lnTo>
                <a:lnTo>
                  <a:pt x="1796921" y="2451100"/>
                </a:lnTo>
                <a:lnTo>
                  <a:pt x="1809202" y="2463800"/>
                </a:lnTo>
                <a:lnTo>
                  <a:pt x="1813692" y="2489200"/>
                </a:lnTo>
                <a:lnTo>
                  <a:pt x="1813692" y="2667000"/>
                </a:lnTo>
                <a:lnTo>
                  <a:pt x="1809505" y="2692400"/>
                </a:lnTo>
                <a:lnTo>
                  <a:pt x="1797973" y="2717800"/>
                </a:lnTo>
                <a:lnTo>
                  <a:pt x="1780641" y="2730500"/>
                </a:lnTo>
                <a:lnTo>
                  <a:pt x="1759053" y="2730500"/>
                </a:lnTo>
                <a:lnTo>
                  <a:pt x="1579945" y="2743200"/>
                </a:lnTo>
                <a:lnTo>
                  <a:pt x="1566894" y="2781300"/>
                </a:lnTo>
                <a:lnTo>
                  <a:pt x="1551230" y="2819400"/>
                </a:lnTo>
                <a:lnTo>
                  <a:pt x="1539217" y="2844800"/>
                </a:lnTo>
                <a:lnTo>
                  <a:pt x="1653529" y="2971800"/>
                </a:lnTo>
                <a:lnTo>
                  <a:pt x="1666396" y="2997200"/>
                </a:lnTo>
                <a:lnTo>
                  <a:pt x="1670666" y="3022600"/>
                </a:lnTo>
                <a:lnTo>
                  <a:pt x="1666322" y="3035300"/>
                </a:lnTo>
                <a:lnTo>
                  <a:pt x="1653345" y="3060700"/>
                </a:lnTo>
                <a:lnTo>
                  <a:pt x="1521737" y="3187700"/>
                </a:lnTo>
                <a:lnTo>
                  <a:pt x="1503434" y="3200400"/>
                </a:lnTo>
                <a:lnTo>
                  <a:pt x="1482462" y="3213100"/>
                </a:lnTo>
                <a:close/>
              </a:path>
              <a:path w="3227069" h="3644900">
                <a:moveTo>
                  <a:pt x="2610208" y="2146300"/>
                </a:moveTo>
                <a:lnTo>
                  <a:pt x="2579457" y="2146300"/>
                </a:lnTo>
                <a:lnTo>
                  <a:pt x="2587145" y="2133600"/>
                </a:lnTo>
                <a:lnTo>
                  <a:pt x="2602521" y="2133600"/>
                </a:lnTo>
                <a:lnTo>
                  <a:pt x="2610208" y="2146300"/>
                </a:lnTo>
                <a:close/>
              </a:path>
              <a:path w="3227069" h="3644900">
                <a:moveTo>
                  <a:pt x="2635194" y="2159000"/>
                </a:moveTo>
                <a:lnTo>
                  <a:pt x="2554563" y="2159000"/>
                </a:lnTo>
                <a:lnTo>
                  <a:pt x="2559322" y="2146300"/>
                </a:lnTo>
                <a:lnTo>
                  <a:pt x="2630435" y="2146300"/>
                </a:lnTo>
                <a:lnTo>
                  <a:pt x="2635194" y="2159000"/>
                </a:lnTo>
                <a:close/>
              </a:path>
              <a:path w="3227069" h="3644900">
                <a:moveTo>
                  <a:pt x="2586505" y="3530600"/>
                </a:moveTo>
                <a:lnTo>
                  <a:pt x="2218128" y="3530600"/>
                </a:lnTo>
                <a:lnTo>
                  <a:pt x="2180622" y="3505200"/>
                </a:lnTo>
                <a:lnTo>
                  <a:pt x="2145165" y="3479800"/>
                </a:lnTo>
                <a:lnTo>
                  <a:pt x="2112034" y="3454400"/>
                </a:lnTo>
                <a:lnTo>
                  <a:pt x="2081502" y="3429000"/>
                </a:lnTo>
                <a:lnTo>
                  <a:pt x="2053846" y="3390900"/>
                </a:lnTo>
                <a:lnTo>
                  <a:pt x="2029340" y="3352800"/>
                </a:lnTo>
                <a:lnTo>
                  <a:pt x="2008259" y="3302000"/>
                </a:lnTo>
                <a:lnTo>
                  <a:pt x="1990879" y="3251200"/>
                </a:lnTo>
                <a:lnTo>
                  <a:pt x="1977476" y="3200400"/>
                </a:lnTo>
                <a:lnTo>
                  <a:pt x="1968323" y="3149600"/>
                </a:lnTo>
                <a:lnTo>
                  <a:pt x="1963697" y="3073400"/>
                </a:lnTo>
                <a:lnTo>
                  <a:pt x="1963239" y="3073400"/>
                </a:lnTo>
                <a:lnTo>
                  <a:pt x="1963239" y="2438400"/>
                </a:lnTo>
                <a:lnTo>
                  <a:pt x="1967269" y="2425700"/>
                </a:lnTo>
                <a:lnTo>
                  <a:pt x="1978317" y="2400300"/>
                </a:lnTo>
                <a:lnTo>
                  <a:pt x="1995029" y="2387600"/>
                </a:lnTo>
                <a:lnTo>
                  <a:pt x="2016047" y="2387600"/>
                </a:lnTo>
                <a:lnTo>
                  <a:pt x="2055452" y="2374900"/>
                </a:lnTo>
                <a:lnTo>
                  <a:pt x="2098753" y="2374900"/>
                </a:lnTo>
                <a:lnTo>
                  <a:pt x="2145017" y="2362200"/>
                </a:lnTo>
                <a:lnTo>
                  <a:pt x="2193312" y="2349500"/>
                </a:lnTo>
                <a:lnTo>
                  <a:pt x="2242703" y="2324100"/>
                </a:lnTo>
                <a:lnTo>
                  <a:pt x="2292258" y="2311400"/>
                </a:lnTo>
                <a:lnTo>
                  <a:pt x="2341042" y="2286000"/>
                </a:lnTo>
                <a:lnTo>
                  <a:pt x="2394303" y="2273300"/>
                </a:lnTo>
                <a:lnTo>
                  <a:pt x="2443228" y="2247900"/>
                </a:lnTo>
                <a:lnTo>
                  <a:pt x="2486270" y="2209800"/>
                </a:lnTo>
                <a:lnTo>
                  <a:pt x="2521884" y="2184400"/>
                </a:lnTo>
                <a:lnTo>
                  <a:pt x="2548523" y="2159000"/>
                </a:lnTo>
                <a:lnTo>
                  <a:pt x="2641326" y="2159000"/>
                </a:lnTo>
                <a:lnTo>
                  <a:pt x="2647394" y="2171700"/>
                </a:lnTo>
                <a:lnTo>
                  <a:pt x="2654174" y="2171700"/>
                </a:lnTo>
                <a:lnTo>
                  <a:pt x="2661623" y="2184400"/>
                </a:lnTo>
                <a:lnTo>
                  <a:pt x="2787762" y="2184400"/>
                </a:lnTo>
                <a:lnTo>
                  <a:pt x="2787762" y="2260600"/>
                </a:lnTo>
                <a:lnTo>
                  <a:pt x="2802551" y="2273300"/>
                </a:lnTo>
                <a:lnTo>
                  <a:pt x="2817666" y="2273300"/>
                </a:lnTo>
                <a:lnTo>
                  <a:pt x="2833091" y="2286000"/>
                </a:lnTo>
                <a:lnTo>
                  <a:pt x="2594924" y="2286000"/>
                </a:lnTo>
                <a:lnTo>
                  <a:pt x="2560727" y="2311400"/>
                </a:lnTo>
                <a:lnTo>
                  <a:pt x="2522105" y="2336800"/>
                </a:lnTo>
                <a:lnTo>
                  <a:pt x="2479798" y="2362200"/>
                </a:lnTo>
                <a:lnTo>
                  <a:pt x="2434543" y="2374900"/>
                </a:lnTo>
                <a:lnTo>
                  <a:pt x="2387078" y="2400300"/>
                </a:lnTo>
                <a:lnTo>
                  <a:pt x="2335548" y="2425700"/>
                </a:lnTo>
                <a:lnTo>
                  <a:pt x="2230346" y="2451100"/>
                </a:lnTo>
                <a:lnTo>
                  <a:pt x="2178557" y="2476500"/>
                </a:lnTo>
                <a:lnTo>
                  <a:pt x="2128562" y="2489200"/>
                </a:lnTo>
                <a:lnTo>
                  <a:pt x="2081303" y="2489200"/>
                </a:lnTo>
                <a:lnTo>
                  <a:pt x="2081211" y="3073400"/>
                </a:lnTo>
                <a:lnTo>
                  <a:pt x="2085739" y="3136900"/>
                </a:lnTo>
                <a:lnTo>
                  <a:pt x="2095085" y="3187700"/>
                </a:lnTo>
                <a:lnTo>
                  <a:pt x="2108918" y="3225800"/>
                </a:lnTo>
                <a:lnTo>
                  <a:pt x="2126905" y="3276600"/>
                </a:lnTo>
                <a:lnTo>
                  <a:pt x="2148716" y="3302000"/>
                </a:lnTo>
                <a:lnTo>
                  <a:pt x="2174017" y="3340100"/>
                </a:lnTo>
                <a:lnTo>
                  <a:pt x="2202478" y="3365500"/>
                </a:lnTo>
                <a:lnTo>
                  <a:pt x="2233767" y="3390900"/>
                </a:lnTo>
                <a:lnTo>
                  <a:pt x="2267552" y="3416300"/>
                </a:lnTo>
                <a:lnTo>
                  <a:pt x="2303500" y="3441700"/>
                </a:lnTo>
                <a:lnTo>
                  <a:pt x="2341280" y="3454400"/>
                </a:lnTo>
                <a:lnTo>
                  <a:pt x="2421011" y="3479800"/>
                </a:lnTo>
                <a:lnTo>
                  <a:pt x="2586505" y="3530600"/>
                </a:lnTo>
                <a:close/>
              </a:path>
              <a:path w="3227069" h="3644900">
                <a:moveTo>
                  <a:pt x="1094544" y="2908300"/>
                </a:moveTo>
                <a:lnTo>
                  <a:pt x="988546" y="2908300"/>
                </a:lnTo>
                <a:lnTo>
                  <a:pt x="938195" y="2895600"/>
                </a:lnTo>
                <a:lnTo>
                  <a:pt x="891231" y="2870200"/>
                </a:lnTo>
                <a:lnTo>
                  <a:pt x="848326" y="2844800"/>
                </a:lnTo>
                <a:lnTo>
                  <a:pt x="810153" y="2806700"/>
                </a:lnTo>
                <a:lnTo>
                  <a:pt x="777439" y="2768600"/>
                </a:lnTo>
                <a:lnTo>
                  <a:pt x="750810" y="2730500"/>
                </a:lnTo>
                <a:lnTo>
                  <a:pt x="730946" y="2679700"/>
                </a:lnTo>
                <a:lnTo>
                  <a:pt x="718528" y="2628900"/>
                </a:lnTo>
                <a:lnTo>
                  <a:pt x="714238" y="2578100"/>
                </a:lnTo>
                <a:lnTo>
                  <a:pt x="718528" y="2527300"/>
                </a:lnTo>
                <a:lnTo>
                  <a:pt x="730946" y="2476500"/>
                </a:lnTo>
                <a:lnTo>
                  <a:pt x="750810" y="2425700"/>
                </a:lnTo>
                <a:lnTo>
                  <a:pt x="777439" y="2387600"/>
                </a:lnTo>
                <a:lnTo>
                  <a:pt x="810153" y="2349500"/>
                </a:lnTo>
                <a:lnTo>
                  <a:pt x="810427" y="2349500"/>
                </a:lnTo>
                <a:lnTo>
                  <a:pt x="848555" y="2311400"/>
                </a:lnTo>
                <a:lnTo>
                  <a:pt x="891422" y="2286000"/>
                </a:lnTo>
                <a:lnTo>
                  <a:pt x="938344" y="2273300"/>
                </a:lnTo>
                <a:lnTo>
                  <a:pt x="988636" y="2260600"/>
                </a:lnTo>
                <a:lnTo>
                  <a:pt x="1041612" y="2247900"/>
                </a:lnTo>
                <a:lnTo>
                  <a:pt x="1094677" y="2260600"/>
                </a:lnTo>
                <a:lnTo>
                  <a:pt x="1145023" y="2273300"/>
                </a:lnTo>
                <a:lnTo>
                  <a:pt x="1191973" y="2286000"/>
                </a:lnTo>
                <a:lnTo>
                  <a:pt x="1234851" y="2311400"/>
                </a:lnTo>
                <a:lnTo>
                  <a:pt x="1272980" y="2349500"/>
                </a:lnTo>
                <a:lnTo>
                  <a:pt x="1294789" y="2374900"/>
                </a:lnTo>
                <a:lnTo>
                  <a:pt x="999166" y="2374900"/>
                </a:lnTo>
                <a:lnTo>
                  <a:pt x="959837" y="2387600"/>
                </a:lnTo>
                <a:lnTo>
                  <a:pt x="893346" y="2425700"/>
                </a:lnTo>
                <a:lnTo>
                  <a:pt x="867886" y="2463800"/>
                </a:lnTo>
                <a:lnTo>
                  <a:pt x="848638" y="2501900"/>
                </a:lnTo>
                <a:lnTo>
                  <a:pt x="836460" y="2540000"/>
                </a:lnTo>
                <a:lnTo>
                  <a:pt x="832210" y="2578100"/>
                </a:lnTo>
                <a:lnTo>
                  <a:pt x="836463" y="2616200"/>
                </a:lnTo>
                <a:lnTo>
                  <a:pt x="848661" y="2667000"/>
                </a:lnTo>
                <a:lnTo>
                  <a:pt x="867963" y="2692400"/>
                </a:lnTo>
                <a:lnTo>
                  <a:pt x="893529" y="2730500"/>
                </a:lnTo>
                <a:lnTo>
                  <a:pt x="924504" y="2755900"/>
                </a:lnTo>
                <a:lnTo>
                  <a:pt x="960043" y="2768600"/>
                </a:lnTo>
                <a:lnTo>
                  <a:pt x="999323" y="2781300"/>
                </a:lnTo>
                <a:lnTo>
                  <a:pt x="1041521" y="2794000"/>
                </a:lnTo>
                <a:lnTo>
                  <a:pt x="1283973" y="2794000"/>
                </a:lnTo>
                <a:lnTo>
                  <a:pt x="1273071" y="2806700"/>
                </a:lnTo>
                <a:lnTo>
                  <a:pt x="1272797" y="2806700"/>
                </a:lnTo>
                <a:lnTo>
                  <a:pt x="1234625" y="2844800"/>
                </a:lnTo>
                <a:lnTo>
                  <a:pt x="1191736" y="2870200"/>
                </a:lnTo>
                <a:lnTo>
                  <a:pt x="1144814" y="2895600"/>
                </a:lnTo>
                <a:lnTo>
                  <a:pt x="1094544" y="2908300"/>
                </a:lnTo>
                <a:close/>
              </a:path>
              <a:path w="3227069" h="3644900">
                <a:moveTo>
                  <a:pt x="2958258" y="3530600"/>
                </a:moveTo>
                <a:lnTo>
                  <a:pt x="2603253" y="3530600"/>
                </a:lnTo>
                <a:lnTo>
                  <a:pt x="2769180" y="3479800"/>
                </a:lnTo>
                <a:lnTo>
                  <a:pt x="2849143" y="3454400"/>
                </a:lnTo>
                <a:lnTo>
                  <a:pt x="2887015" y="3441700"/>
                </a:lnTo>
                <a:lnTo>
                  <a:pt x="2923036" y="3416300"/>
                </a:lnTo>
                <a:lnTo>
                  <a:pt x="2956871" y="3390900"/>
                </a:lnTo>
                <a:lnTo>
                  <a:pt x="2988186" y="3365500"/>
                </a:lnTo>
                <a:lnTo>
                  <a:pt x="3016646" y="3340100"/>
                </a:lnTo>
                <a:lnTo>
                  <a:pt x="3041916" y="3302000"/>
                </a:lnTo>
                <a:lnTo>
                  <a:pt x="3063663" y="3263900"/>
                </a:lnTo>
                <a:lnTo>
                  <a:pt x="3081553" y="3225800"/>
                </a:lnTo>
                <a:lnTo>
                  <a:pt x="3095250" y="3175000"/>
                </a:lnTo>
                <a:lnTo>
                  <a:pt x="3104420" y="3124200"/>
                </a:lnTo>
                <a:lnTo>
                  <a:pt x="3108729" y="3073400"/>
                </a:lnTo>
                <a:lnTo>
                  <a:pt x="3108670" y="2882900"/>
                </a:lnTo>
                <a:lnTo>
                  <a:pt x="3108546" y="2489200"/>
                </a:lnTo>
                <a:lnTo>
                  <a:pt x="3061287" y="2489200"/>
                </a:lnTo>
                <a:lnTo>
                  <a:pt x="3011292" y="2476500"/>
                </a:lnTo>
                <a:lnTo>
                  <a:pt x="2959503" y="2451100"/>
                </a:lnTo>
                <a:lnTo>
                  <a:pt x="2854302" y="2425700"/>
                </a:lnTo>
                <a:lnTo>
                  <a:pt x="2802771" y="2400300"/>
                </a:lnTo>
                <a:lnTo>
                  <a:pt x="2777870" y="2387600"/>
                </a:lnTo>
                <a:lnTo>
                  <a:pt x="2753475" y="2374900"/>
                </a:lnTo>
                <a:lnTo>
                  <a:pt x="2729681" y="2362200"/>
                </a:lnTo>
                <a:lnTo>
                  <a:pt x="2706581" y="2349500"/>
                </a:lnTo>
                <a:lnTo>
                  <a:pt x="2694867" y="2349500"/>
                </a:lnTo>
                <a:lnTo>
                  <a:pt x="2667243" y="2336800"/>
                </a:lnTo>
                <a:lnTo>
                  <a:pt x="2641223" y="2311400"/>
                </a:lnTo>
                <a:lnTo>
                  <a:pt x="2617040" y="2298700"/>
                </a:lnTo>
                <a:lnTo>
                  <a:pt x="2594924" y="2286000"/>
                </a:lnTo>
                <a:lnTo>
                  <a:pt x="2848807" y="2286000"/>
                </a:lnTo>
                <a:lnTo>
                  <a:pt x="2896869" y="2311400"/>
                </a:lnTo>
                <a:lnTo>
                  <a:pt x="2945695" y="2324100"/>
                </a:lnTo>
                <a:lnTo>
                  <a:pt x="2994390" y="2349500"/>
                </a:lnTo>
                <a:lnTo>
                  <a:pt x="3042059" y="2362200"/>
                </a:lnTo>
                <a:lnTo>
                  <a:pt x="3087806" y="2374900"/>
                </a:lnTo>
                <a:lnTo>
                  <a:pt x="3130737" y="2374900"/>
                </a:lnTo>
                <a:lnTo>
                  <a:pt x="3169958" y="2387600"/>
                </a:lnTo>
                <a:lnTo>
                  <a:pt x="3192092" y="2387600"/>
                </a:lnTo>
                <a:lnTo>
                  <a:pt x="3210090" y="2400300"/>
                </a:lnTo>
                <a:lnTo>
                  <a:pt x="3222185" y="2425700"/>
                </a:lnTo>
                <a:lnTo>
                  <a:pt x="3226610" y="2438400"/>
                </a:lnTo>
                <a:lnTo>
                  <a:pt x="3226610" y="3073400"/>
                </a:lnTo>
                <a:lnTo>
                  <a:pt x="3226427" y="3073400"/>
                </a:lnTo>
                <a:lnTo>
                  <a:pt x="3222513" y="3136900"/>
                </a:lnTo>
                <a:lnTo>
                  <a:pt x="3214456" y="3187700"/>
                </a:lnTo>
                <a:lnTo>
                  <a:pt x="3202493" y="3238500"/>
                </a:lnTo>
                <a:lnTo>
                  <a:pt x="3186861" y="3289300"/>
                </a:lnTo>
                <a:lnTo>
                  <a:pt x="3167799" y="3340100"/>
                </a:lnTo>
                <a:lnTo>
                  <a:pt x="3145544" y="3378200"/>
                </a:lnTo>
                <a:lnTo>
                  <a:pt x="3120333" y="3403600"/>
                </a:lnTo>
                <a:lnTo>
                  <a:pt x="3092404" y="3441700"/>
                </a:lnTo>
                <a:lnTo>
                  <a:pt x="3061995" y="3467100"/>
                </a:lnTo>
                <a:lnTo>
                  <a:pt x="3029342" y="3492500"/>
                </a:lnTo>
                <a:lnTo>
                  <a:pt x="2994684" y="3517900"/>
                </a:lnTo>
                <a:lnTo>
                  <a:pt x="2958258" y="3530600"/>
                </a:lnTo>
                <a:close/>
              </a:path>
              <a:path w="3227069" h="3644900">
                <a:moveTo>
                  <a:pt x="1283973" y="2794000"/>
                </a:moveTo>
                <a:lnTo>
                  <a:pt x="1041521" y="2794000"/>
                </a:lnTo>
                <a:lnTo>
                  <a:pt x="1083782" y="2781300"/>
                </a:lnTo>
                <a:lnTo>
                  <a:pt x="1123101" y="2768600"/>
                </a:lnTo>
                <a:lnTo>
                  <a:pt x="1158627" y="2755900"/>
                </a:lnTo>
                <a:lnTo>
                  <a:pt x="1189512" y="2730500"/>
                </a:lnTo>
                <a:lnTo>
                  <a:pt x="1189786" y="2730500"/>
                </a:lnTo>
                <a:lnTo>
                  <a:pt x="1215179" y="2692400"/>
                </a:lnTo>
                <a:lnTo>
                  <a:pt x="1234369" y="2667000"/>
                </a:lnTo>
                <a:lnTo>
                  <a:pt x="1246506" y="2616200"/>
                </a:lnTo>
                <a:lnTo>
                  <a:pt x="1250740" y="2578100"/>
                </a:lnTo>
                <a:lnTo>
                  <a:pt x="1246487" y="2540000"/>
                </a:lnTo>
                <a:lnTo>
                  <a:pt x="1234289" y="2501900"/>
                </a:lnTo>
                <a:lnTo>
                  <a:pt x="1214986" y="2463800"/>
                </a:lnTo>
                <a:lnTo>
                  <a:pt x="1158484" y="2413000"/>
                </a:lnTo>
                <a:lnTo>
                  <a:pt x="1122941" y="2387600"/>
                </a:lnTo>
                <a:lnTo>
                  <a:pt x="1083639" y="2374900"/>
                </a:lnTo>
                <a:lnTo>
                  <a:pt x="1294789" y="2374900"/>
                </a:lnTo>
                <a:lnTo>
                  <a:pt x="1332323" y="2425700"/>
                </a:lnTo>
                <a:lnTo>
                  <a:pt x="1352187" y="2476500"/>
                </a:lnTo>
                <a:lnTo>
                  <a:pt x="1364604" y="2527300"/>
                </a:lnTo>
                <a:lnTo>
                  <a:pt x="1368895" y="2578100"/>
                </a:lnTo>
                <a:lnTo>
                  <a:pt x="1364614" y="2628900"/>
                </a:lnTo>
                <a:lnTo>
                  <a:pt x="1352219" y="2679700"/>
                </a:lnTo>
                <a:lnTo>
                  <a:pt x="1332382" y="2730500"/>
                </a:lnTo>
                <a:lnTo>
                  <a:pt x="1305775" y="2768600"/>
                </a:lnTo>
                <a:lnTo>
                  <a:pt x="1283973" y="2794000"/>
                </a:lnTo>
                <a:close/>
              </a:path>
              <a:path w="3227069" h="3644900">
                <a:moveTo>
                  <a:pt x="2578663" y="3124200"/>
                </a:moveTo>
                <a:lnTo>
                  <a:pt x="2413161" y="3124200"/>
                </a:lnTo>
                <a:lnTo>
                  <a:pt x="2896673" y="2628900"/>
                </a:lnTo>
                <a:lnTo>
                  <a:pt x="2915859" y="2616200"/>
                </a:lnTo>
                <a:lnTo>
                  <a:pt x="2937869" y="2603500"/>
                </a:lnTo>
                <a:lnTo>
                  <a:pt x="2960033" y="2603500"/>
                </a:lnTo>
                <a:lnTo>
                  <a:pt x="2979683" y="2616200"/>
                </a:lnTo>
                <a:lnTo>
                  <a:pt x="2992871" y="2641600"/>
                </a:lnTo>
                <a:lnTo>
                  <a:pt x="2997530" y="2667000"/>
                </a:lnTo>
                <a:lnTo>
                  <a:pt x="2993609" y="2679700"/>
                </a:lnTo>
                <a:lnTo>
                  <a:pt x="2981056" y="2705100"/>
                </a:lnTo>
                <a:lnTo>
                  <a:pt x="2578663" y="3124200"/>
                </a:lnTo>
                <a:close/>
              </a:path>
              <a:path w="3227069" h="3644900">
                <a:moveTo>
                  <a:pt x="1157350" y="3352800"/>
                </a:moveTo>
                <a:lnTo>
                  <a:pt x="926779" y="3352800"/>
                </a:lnTo>
                <a:lnTo>
                  <a:pt x="908550" y="3340100"/>
                </a:lnTo>
                <a:lnTo>
                  <a:pt x="895624" y="3314700"/>
                </a:lnTo>
                <a:lnTo>
                  <a:pt x="889777" y="3302000"/>
                </a:lnTo>
                <a:lnTo>
                  <a:pt x="876140" y="3111500"/>
                </a:lnTo>
                <a:lnTo>
                  <a:pt x="850743" y="3111500"/>
                </a:lnTo>
                <a:lnTo>
                  <a:pt x="838353" y="3098800"/>
                </a:lnTo>
                <a:lnTo>
                  <a:pt x="813781" y="3098800"/>
                </a:lnTo>
                <a:lnTo>
                  <a:pt x="801607" y="3086100"/>
                </a:lnTo>
                <a:lnTo>
                  <a:pt x="789656" y="3086100"/>
                </a:lnTo>
                <a:lnTo>
                  <a:pt x="777937" y="3073400"/>
                </a:lnTo>
                <a:lnTo>
                  <a:pt x="606333" y="3073400"/>
                </a:lnTo>
                <a:lnTo>
                  <a:pt x="733000" y="2959100"/>
                </a:lnTo>
                <a:lnTo>
                  <a:pt x="749406" y="2946400"/>
                </a:lnTo>
                <a:lnTo>
                  <a:pt x="785755" y="2946400"/>
                </a:lnTo>
                <a:lnTo>
                  <a:pt x="802831" y="2959100"/>
                </a:lnTo>
                <a:lnTo>
                  <a:pt x="819574" y="2971800"/>
                </a:lnTo>
                <a:lnTo>
                  <a:pt x="836557" y="2971800"/>
                </a:lnTo>
                <a:lnTo>
                  <a:pt x="871106" y="2997200"/>
                </a:lnTo>
                <a:lnTo>
                  <a:pt x="889305" y="2997200"/>
                </a:lnTo>
                <a:lnTo>
                  <a:pt x="907509" y="3009900"/>
                </a:lnTo>
                <a:lnTo>
                  <a:pt x="944416" y="3009900"/>
                </a:lnTo>
                <a:lnTo>
                  <a:pt x="962302" y="3022600"/>
                </a:lnTo>
                <a:lnTo>
                  <a:pt x="976448" y="3035300"/>
                </a:lnTo>
                <a:lnTo>
                  <a:pt x="986064" y="3048000"/>
                </a:lnTo>
                <a:lnTo>
                  <a:pt x="990360" y="3073400"/>
                </a:lnTo>
                <a:lnTo>
                  <a:pt x="1003173" y="3238500"/>
                </a:lnTo>
                <a:lnTo>
                  <a:pt x="1197539" y="3238500"/>
                </a:lnTo>
                <a:lnTo>
                  <a:pt x="1193722" y="3289300"/>
                </a:lnTo>
                <a:lnTo>
                  <a:pt x="1188668" y="3314700"/>
                </a:lnTo>
                <a:lnTo>
                  <a:pt x="1175943" y="3340100"/>
                </a:lnTo>
                <a:lnTo>
                  <a:pt x="1157350" y="3352800"/>
                </a:lnTo>
                <a:close/>
              </a:path>
              <a:path w="3227069" h="3644900">
                <a:moveTo>
                  <a:pt x="1197539" y="3238500"/>
                </a:moveTo>
                <a:lnTo>
                  <a:pt x="1080051" y="3238500"/>
                </a:lnTo>
                <a:lnTo>
                  <a:pt x="1092681" y="3073400"/>
                </a:lnTo>
                <a:lnTo>
                  <a:pt x="1097646" y="3048000"/>
                </a:lnTo>
                <a:lnTo>
                  <a:pt x="1108515" y="3035300"/>
                </a:lnTo>
                <a:lnTo>
                  <a:pt x="1123982" y="3022600"/>
                </a:lnTo>
                <a:lnTo>
                  <a:pt x="1142744" y="3009900"/>
                </a:lnTo>
                <a:lnTo>
                  <a:pt x="1177854" y="3009900"/>
                </a:lnTo>
                <a:lnTo>
                  <a:pt x="1195036" y="2997200"/>
                </a:lnTo>
                <a:lnTo>
                  <a:pt x="1211934" y="2997200"/>
                </a:lnTo>
                <a:lnTo>
                  <a:pt x="1229502" y="2984500"/>
                </a:lnTo>
                <a:lnTo>
                  <a:pt x="1246770" y="2971800"/>
                </a:lnTo>
                <a:lnTo>
                  <a:pt x="1263712" y="2971800"/>
                </a:lnTo>
                <a:lnTo>
                  <a:pt x="1280301" y="2959100"/>
                </a:lnTo>
                <a:lnTo>
                  <a:pt x="1298971" y="2946400"/>
                </a:lnTo>
                <a:lnTo>
                  <a:pt x="1337098" y="2946400"/>
                </a:lnTo>
                <a:lnTo>
                  <a:pt x="1353245" y="2959100"/>
                </a:lnTo>
                <a:lnTo>
                  <a:pt x="1476891" y="3073400"/>
                </a:lnTo>
                <a:lnTo>
                  <a:pt x="1305379" y="3073400"/>
                </a:lnTo>
                <a:lnTo>
                  <a:pt x="1293608" y="3086100"/>
                </a:lnTo>
                <a:lnTo>
                  <a:pt x="1281640" y="3086100"/>
                </a:lnTo>
                <a:lnTo>
                  <a:pt x="1269483" y="3098800"/>
                </a:lnTo>
                <a:lnTo>
                  <a:pt x="1244652" y="3098800"/>
                </a:lnTo>
                <a:lnTo>
                  <a:pt x="1232287" y="3111500"/>
                </a:lnTo>
                <a:lnTo>
                  <a:pt x="1207084" y="3111500"/>
                </a:lnTo>
                <a:lnTo>
                  <a:pt x="1197539" y="3238500"/>
                </a:lnTo>
                <a:close/>
              </a:path>
              <a:path w="3227069" h="3644900">
                <a:moveTo>
                  <a:pt x="2437526" y="3263900"/>
                </a:moveTo>
                <a:lnTo>
                  <a:pt x="2393327" y="3263900"/>
                </a:lnTo>
                <a:lnTo>
                  <a:pt x="2373715" y="3251200"/>
                </a:lnTo>
                <a:lnTo>
                  <a:pt x="2218768" y="3098800"/>
                </a:lnTo>
                <a:lnTo>
                  <a:pt x="2205581" y="3073400"/>
                </a:lnTo>
                <a:lnTo>
                  <a:pt x="2200922" y="3060700"/>
                </a:lnTo>
                <a:lnTo>
                  <a:pt x="2204843" y="3035300"/>
                </a:lnTo>
                <a:lnTo>
                  <a:pt x="2217396" y="3009900"/>
                </a:lnTo>
                <a:lnTo>
                  <a:pt x="2236595" y="2997200"/>
                </a:lnTo>
                <a:lnTo>
                  <a:pt x="2280795" y="2997200"/>
                </a:lnTo>
                <a:lnTo>
                  <a:pt x="2300406" y="3009900"/>
                </a:lnTo>
                <a:lnTo>
                  <a:pt x="2413161" y="3124200"/>
                </a:lnTo>
                <a:lnTo>
                  <a:pt x="2578663" y="3124200"/>
                </a:lnTo>
                <a:lnTo>
                  <a:pt x="2456726" y="3251200"/>
                </a:lnTo>
                <a:lnTo>
                  <a:pt x="2437526" y="3263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5773" y="2908889"/>
            <a:ext cx="4095749" cy="635317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80889" y="1403996"/>
            <a:ext cx="8292465" cy="1245853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lang="en-GB" sz="8000" b="1" spc="-530">
                <a:latin typeface="Apple Braille" pitchFamily="2" charset="0"/>
              </a:rPr>
              <a:t>Quality</a:t>
            </a:r>
            <a:r>
              <a:rPr lang="en-GB" sz="8000" b="1" spc="-1040">
                <a:latin typeface="Apple Braille" pitchFamily="2" charset="0"/>
              </a:rPr>
              <a:t> </a:t>
            </a:r>
            <a:r>
              <a:rPr lang="en-GB" sz="8000" b="1" spc="-670">
                <a:latin typeface="Apple Braille" pitchFamily="2" charset="0"/>
              </a:rPr>
              <a:t>Plan</a:t>
            </a:r>
            <a:endParaRPr lang="en-GB" sz="8000" b="1">
              <a:latin typeface="Apple Braille" pitchFamily="2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77131" y="5027288"/>
            <a:ext cx="4671060" cy="333104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3100" b="1" spc="225">
                <a:latin typeface="Apple Braille" pitchFamily="2" charset="0"/>
                <a:cs typeface="Trebuchet MS"/>
              </a:rPr>
              <a:t>Planning</a:t>
            </a:r>
            <a:r>
              <a:rPr sz="3100" b="1" spc="-280">
                <a:latin typeface="Apple Braille" pitchFamily="2" charset="0"/>
                <a:cs typeface="Trebuchet MS"/>
              </a:rPr>
              <a:t> </a:t>
            </a:r>
            <a:r>
              <a:rPr sz="3100" b="1" spc="200">
                <a:latin typeface="Apple Braille" pitchFamily="2" charset="0"/>
                <a:cs typeface="Trebuchet MS"/>
              </a:rPr>
              <a:t>Standards:</a:t>
            </a:r>
            <a:endParaRPr sz="3100">
              <a:latin typeface="Apple Braille" pitchFamily="2" charset="0"/>
              <a:cs typeface="Trebuchet MS"/>
            </a:endParaRPr>
          </a:p>
          <a:p>
            <a:pPr marL="457200" indent="-457200" algn="ctr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3100">
                <a:latin typeface="Apple Braille" pitchFamily="2" charset="0"/>
                <a:cs typeface="Lucida Sans Unicode"/>
              </a:rPr>
              <a:t>Functional</a:t>
            </a:r>
            <a:r>
              <a:rPr sz="3100" spc="65">
                <a:latin typeface="Apple Braille" pitchFamily="2" charset="0"/>
                <a:cs typeface="Lucida Sans Unicode"/>
              </a:rPr>
              <a:t> </a:t>
            </a:r>
            <a:r>
              <a:rPr sz="3100" spc="80">
                <a:latin typeface="Apple Braille" pitchFamily="2" charset="0"/>
                <a:cs typeface="Lucida Sans Unicode"/>
              </a:rPr>
              <a:t>equipment</a:t>
            </a:r>
            <a:endParaRPr lang="en-US" sz="3100">
              <a:latin typeface="Apple Braille" pitchFamily="2" charset="0"/>
              <a:cs typeface="Lucida Sans Unicode"/>
            </a:endParaRPr>
          </a:p>
          <a:p>
            <a:pPr marL="457200" indent="-457200" algn="ctr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3100" spc="-135">
                <a:latin typeface="Apple Braille" pitchFamily="2" charset="0"/>
                <a:cs typeface="Lucida Sans Unicode"/>
              </a:rPr>
              <a:t> </a:t>
            </a:r>
            <a:r>
              <a:rPr sz="3100" spc="65">
                <a:latin typeface="Apple Braille" pitchFamily="2" charset="0"/>
                <a:cs typeface="Lucida Sans Unicode"/>
              </a:rPr>
              <a:t>Sanitation</a:t>
            </a:r>
            <a:r>
              <a:rPr sz="3100" spc="-130">
                <a:latin typeface="Apple Braille" pitchFamily="2" charset="0"/>
                <a:cs typeface="Lucida Sans Unicode"/>
              </a:rPr>
              <a:t> </a:t>
            </a:r>
            <a:r>
              <a:rPr sz="3100" spc="-10">
                <a:latin typeface="Apple Braille" pitchFamily="2" charset="0"/>
                <a:cs typeface="Lucida Sans Unicode"/>
              </a:rPr>
              <a:t>stations</a:t>
            </a:r>
            <a:endParaRPr sz="3100">
              <a:latin typeface="Apple Braille" pitchFamily="2" charset="0"/>
              <a:cs typeface="Lucida Sans Unicode"/>
            </a:endParaRPr>
          </a:p>
          <a:p>
            <a:pPr marL="457200" indent="-457200" algn="ctr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3100" spc="60">
                <a:latin typeface="Apple Braille" pitchFamily="2" charset="0"/>
                <a:cs typeface="Lucida Sans Unicode"/>
              </a:rPr>
              <a:t>Vendor</a:t>
            </a:r>
            <a:r>
              <a:rPr sz="3100" spc="-145">
                <a:latin typeface="Apple Braille" pitchFamily="2" charset="0"/>
                <a:cs typeface="Lucida Sans Unicode"/>
              </a:rPr>
              <a:t> </a:t>
            </a:r>
            <a:r>
              <a:rPr sz="3100" spc="125">
                <a:latin typeface="Apple Braille" pitchFamily="2" charset="0"/>
                <a:cs typeface="Lucida Sans Unicode"/>
              </a:rPr>
              <a:t>compliance</a:t>
            </a:r>
            <a:endParaRPr lang="en-US" sz="3100">
              <a:latin typeface="Apple Braille" pitchFamily="2" charset="0"/>
              <a:cs typeface="Lucida Sans Unicode"/>
            </a:endParaRPr>
          </a:p>
          <a:p>
            <a:pPr marL="457200" indent="-457200" algn="ctr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3100" spc="60">
                <a:latin typeface="Apple Braille" pitchFamily="2" charset="0"/>
                <a:cs typeface="Lucida Sans Unicode"/>
              </a:rPr>
              <a:t>POS</a:t>
            </a:r>
            <a:r>
              <a:rPr sz="3100" spc="-150">
                <a:latin typeface="Apple Braille" pitchFamily="2" charset="0"/>
                <a:cs typeface="Lucida Sans Unicode"/>
              </a:rPr>
              <a:t> </a:t>
            </a:r>
            <a:r>
              <a:rPr sz="3100" spc="-10">
                <a:latin typeface="Apple Braille" pitchFamily="2" charset="0"/>
                <a:cs typeface="Lucida Sans Unicode"/>
              </a:rPr>
              <a:t>testing</a:t>
            </a:r>
            <a:endParaRPr sz="3100">
              <a:latin typeface="Apple Braille" pitchFamily="2" charset="0"/>
              <a:cs typeface="Lucida Sans Unicode"/>
            </a:endParaRPr>
          </a:p>
          <a:p>
            <a:pPr marL="457200" indent="-457200" algn="ctr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3100" spc="-100">
                <a:latin typeface="Apple Braille" pitchFamily="2" charset="0"/>
                <a:cs typeface="Lucida Sans Unicode"/>
              </a:rPr>
              <a:t>ADA</a:t>
            </a:r>
            <a:r>
              <a:rPr sz="3100" spc="-140">
                <a:latin typeface="Apple Braille" pitchFamily="2" charset="0"/>
                <a:cs typeface="Lucida Sans Unicode"/>
              </a:rPr>
              <a:t> </a:t>
            </a:r>
            <a:r>
              <a:rPr sz="3100" spc="105">
                <a:latin typeface="Apple Braille" pitchFamily="2" charset="0"/>
                <a:cs typeface="Lucida Sans Unicode"/>
              </a:rPr>
              <a:t>&amp;</a:t>
            </a:r>
            <a:r>
              <a:rPr sz="3100" spc="-145">
                <a:latin typeface="Apple Braille" pitchFamily="2" charset="0"/>
                <a:cs typeface="Lucida Sans Unicode"/>
              </a:rPr>
              <a:t> </a:t>
            </a:r>
            <a:r>
              <a:rPr sz="3100" spc="85">
                <a:latin typeface="Apple Braille" pitchFamily="2" charset="0"/>
                <a:cs typeface="Lucida Sans Unicode"/>
              </a:rPr>
              <a:t>safety</a:t>
            </a:r>
            <a:r>
              <a:rPr sz="3100" spc="-140">
                <a:latin typeface="Apple Braille" pitchFamily="2" charset="0"/>
                <a:cs typeface="Lucida Sans Unicode"/>
              </a:rPr>
              <a:t> </a:t>
            </a:r>
            <a:r>
              <a:rPr sz="3100" spc="90">
                <a:latin typeface="Apple Braille" pitchFamily="2" charset="0"/>
                <a:cs typeface="Lucida Sans Unicode"/>
              </a:rPr>
              <a:t>checks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31470" y="5027288"/>
            <a:ext cx="3941445" cy="2777042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sz="3100" b="1" spc="200">
                <a:latin typeface="Apple Braille" pitchFamily="2" charset="0"/>
                <a:cs typeface="Trebuchet MS"/>
              </a:rPr>
              <a:t>Assurance:</a:t>
            </a:r>
            <a:endParaRPr sz="3100">
              <a:latin typeface="Apple Braille" pitchFamily="2" charset="0"/>
              <a:cs typeface="Trebuchet MS"/>
            </a:endParaRPr>
          </a:p>
          <a:p>
            <a:pPr marL="457200" indent="-457200" algn="ctr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3100" spc="105">
                <a:latin typeface="Apple Braille" pitchFamily="2" charset="0"/>
                <a:cs typeface="Lucida Sans Unicode"/>
              </a:rPr>
              <a:t>Safety</a:t>
            </a:r>
            <a:r>
              <a:rPr sz="3100" spc="-150">
                <a:latin typeface="Apple Braille" pitchFamily="2" charset="0"/>
                <a:cs typeface="Lucida Sans Unicode"/>
              </a:rPr>
              <a:t> </a:t>
            </a:r>
            <a:r>
              <a:rPr sz="3100" spc="35">
                <a:latin typeface="Apple Braille" pitchFamily="2" charset="0"/>
                <a:cs typeface="Lucida Sans Unicode"/>
              </a:rPr>
              <a:t>inspections</a:t>
            </a:r>
            <a:endParaRPr lang="en-US" sz="3100">
              <a:latin typeface="Apple Braille" pitchFamily="2" charset="0"/>
              <a:cs typeface="Lucida Sans Unicode"/>
            </a:endParaRPr>
          </a:p>
          <a:p>
            <a:pPr marL="457200" indent="-457200" algn="ctr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3100" spc="60">
                <a:latin typeface="Apple Braille" pitchFamily="2" charset="0"/>
                <a:cs typeface="Lucida Sans Unicode"/>
              </a:rPr>
              <a:t>Vendor</a:t>
            </a:r>
            <a:r>
              <a:rPr sz="3100" spc="-190">
                <a:latin typeface="Apple Braille" pitchFamily="2" charset="0"/>
                <a:cs typeface="Lucida Sans Unicode"/>
              </a:rPr>
              <a:t> </a:t>
            </a:r>
            <a:r>
              <a:rPr sz="3100">
                <a:latin typeface="Apple Braille" pitchFamily="2" charset="0"/>
                <a:cs typeface="Lucida Sans Unicode"/>
              </a:rPr>
              <a:t>trial</a:t>
            </a:r>
            <a:r>
              <a:rPr sz="3100" spc="-170">
                <a:latin typeface="Apple Braille" pitchFamily="2" charset="0"/>
                <a:cs typeface="Lucida Sans Unicode"/>
              </a:rPr>
              <a:t> </a:t>
            </a:r>
            <a:r>
              <a:rPr sz="3100" spc="-25">
                <a:latin typeface="Apple Braille" pitchFamily="2" charset="0"/>
                <a:cs typeface="Lucida Sans Unicode"/>
              </a:rPr>
              <a:t>run</a:t>
            </a:r>
            <a:endParaRPr lang="en-US" sz="3100">
              <a:latin typeface="Apple Braille" pitchFamily="2" charset="0"/>
              <a:cs typeface="Lucida Sans Unicode"/>
            </a:endParaRPr>
          </a:p>
          <a:p>
            <a:pPr marL="457200" indent="-457200" algn="ctr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3100" spc="60">
                <a:latin typeface="Apple Braille" pitchFamily="2" charset="0"/>
                <a:cs typeface="Lucida Sans Unicode"/>
              </a:rPr>
              <a:t>POS</a:t>
            </a:r>
            <a:r>
              <a:rPr sz="3100" spc="-145">
                <a:latin typeface="Apple Braille" pitchFamily="2" charset="0"/>
                <a:cs typeface="Lucida Sans Unicode"/>
              </a:rPr>
              <a:t> </a:t>
            </a:r>
            <a:r>
              <a:rPr sz="3100" spc="105">
                <a:latin typeface="Apple Braille" pitchFamily="2" charset="0"/>
                <a:cs typeface="Lucida Sans Unicode"/>
              </a:rPr>
              <a:t>load</a:t>
            </a:r>
            <a:r>
              <a:rPr sz="3100" spc="-140">
                <a:latin typeface="Apple Braille" pitchFamily="2" charset="0"/>
                <a:cs typeface="Lucida Sans Unicode"/>
              </a:rPr>
              <a:t> </a:t>
            </a:r>
            <a:r>
              <a:rPr sz="3100" spc="-10">
                <a:latin typeface="Apple Braille" pitchFamily="2" charset="0"/>
                <a:cs typeface="Lucida Sans Unicode"/>
              </a:rPr>
              <a:t>testing</a:t>
            </a:r>
            <a:endParaRPr lang="en-US" sz="3100" spc="-10">
              <a:latin typeface="Apple Braille" pitchFamily="2" charset="0"/>
              <a:cs typeface="Lucida Sans Unicode"/>
            </a:endParaRPr>
          </a:p>
          <a:p>
            <a:pPr marL="457200" indent="-457200" algn="ctr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</a:pPr>
            <a:r>
              <a:rPr sz="3100">
                <a:latin typeface="Apple Braille" pitchFamily="2" charset="0"/>
                <a:cs typeface="Lucida Sans Unicode"/>
              </a:rPr>
              <a:t>Daily</a:t>
            </a:r>
            <a:r>
              <a:rPr sz="3100" spc="-105">
                <a:latin typeface="Apple Braille" pitchFamily="2" charset="0"/>
                <a:cs typeface="Lucida Sans Unicode"/>
              </a:rPr>
              <a:t> </a:t>
            </a:r>
            <a:r>
              <a:rPr sz="3100" spc="-10">
                <a:latin typeface="Apple Braille" pitchFamily="2" charset="0"/>
                <a:cs typeface="Lucida Sans Unicode"/>
              </a:rPr>
              <a:t>monitoring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FA77F6-9A5F-0335-C388-6A6F5D1E5A78}"/>
              </a:ext>
            </a:extLst>
          </p:cNvPr>
          <p:cNvCxnSpPr/>
          <p:nvPr/>
        </p:nvCxnSpPr>
        <p:spPr>
          <a:xfrm>
            <a:off x="10972800" y="4152900"/>
            <a:ext cx="0" cy="548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4228" y="3442545"/>
            <a:ext cx="1009649" cy="14096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17673" y="3446688"/>
            <a:ext cx="1095080" cy="13097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69807" y="3239758"/>
            <a:ext cx="1495424" cy="12858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93869" y="6943408"/>
            <a:ext cx="1553856" cy="11609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74635" y="6927556"/>
            <a:ext cx="1333499" cy="133348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63845" y="216782"/>
            <a:ext cx="17386004" cy="1578214"/>
          </a:xfrm>
          <a:prstGeom prst="rect">
            <a:avLst/>
          </a:prstGeom>
        </p:spPr>
        <p:txBody>
          <a:bodyPr vert="horz" wrap="square" lIns="0" tIns="343751" rIns="0" bIns="0" rtlCol="0">
            <a:spAutoFit/>
          </a:bodyPr>
          <a:lstStyle/>
          <a:p>
            <a:pPr marL="4109720">
              <a:lnSpc>
                <a:spcPct val="100000"/>
              </a:lnSpc>
              <a:spcBef>
                <a:spcPts val="100"/>
              </a:spcBef>
            </a:pPr>
            <a:r>
              <a:rPr lang="en-GB" sz="8000" b="1" spc="-450">
                <a:latin typeface="Apple Braille" pitchFamily="2" charset="0"/>
              </a:rPr>
              <a:t>Quality</a:t>
            </a:r>
            <a:r>
              <a:rPr lang="en-GB" sz="8000" b="1" spc="-894">
                <a:latin typeface="Apple Braille" pitchFamily="2" charset="0"/>
              </a:rPr>
              <a:t> </a:t>
            </a:r>
            <a:r>
              <a:rPr lang="en-GB" sz="8000" b="1" spc="-415">
                <a:latin typeface="Apple Braille" pitchFamily="2" charset="0"/>
              </a:rPr>
              <a:t>Control</a:t>
            </a:r>
            <a:endParaRPr lang="en-GB" sz="8000" b="1">
              <a:latin typeface="Apple Braille" pitchFamily="2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8965" y="3249918"/>
            <a:ext cx="3208655" cy="2915157"/>
          </a:xfrm>
          <a:prstGeom prst="rect">
            <a:avLst/>
          </a:prstGeom>
          <a:ln w="2053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400"/>
              </a:spcBef>
            </a:pPr>
            <a:endParaRPr lang="en-US" sz="3100">
              <a:latin typeface="Apple Braille" pitchFamily="2" charset="0"/>
              <a:cs typeface="Times New Roman"/>
            </a:endParaRPr>
          </a:p>
          <a:p>
            <a:pPr marL="913765" marR="387350" indent="-517525">
              <a:lnSpc>
                <a:spcPct val="114900"/>
              </a:lnSpc>
            </a:pPr>
            <a:r>
              <a:rPr lang="en-US" sz="3100">
                <a:latin typeface="Apple Braille" pitchFamily="2" charset="0"/>
                <a:cs typeface="Lucida Sans Unicode"/>
              </a:rPr>
              <a:t>Food </a:t>
            </a:r>
            <a:r>
              <a:rPr lang="en-US" sz="3100" spc="35">
                <a:latin typeface="Apple Braille" pitchFamily="2" charset="0"/>
                <a:cs typeface="Lucida Sans Unicode"/>
              </a:rPr>
              <a:t>quality </a:t>
            </a:r>
            <a:r>
              <a:rPr lang="en-US" sz="3100" spc="90">
                <a:latin typeface="Apple Braille" pitchFamily="2" charset="0"/>
                <a:cs typeface="Lucida Sans Unicode"/>
              </a:rPr>
              <a:t>checks</a:t>
            </a:r>
            <a:endParaRPr lang="en-US" sz="3100">
              <a:latin typeface="Apple Braille" pitchFamily="2" charset="0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9364" y="3249918"/>
            <a:ext cx="3208655" cy="2969018"/>
          </a:xfrm>
          <a:prstGeom prst="rect">
            <a:avLst/>
          </a:prstGeom>
          <a:ln w="2053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3100">
              <a:latin typeface="Apple Braille" pitchFamily="2" charset="0"/>
              <a:cs typeface="Times New Roman"/>
            </a:endParaRPr>
          </a:p>
          <a:p>
            <a:pPr marL="913765" marR="849630" indent="-160655">
              <a:lnSpc>
                <a:spcPct val="114900"/>
              </a:lnSpc>
            </a:pPr>
            <a:r>
              <a:rPr sz="3100" spc="45">
                <a:latin typeface="Apple Braille" pitchFamily="2" charset="0"/>
                <a:cs typeface="Lucida Sans Unicode"/>
              </a:rPr>
              <a:t>Hygiene </a:t>
            </a:r>
            <a:r>
              <a:rPr sz="3100" spc="90">
                <a:latin typeface="Apple Braille" pitchFamily="2" charset="0"/>
                <a:cs typeface="Lucida Sans Unicode"/>
              </a:rPr>
              <a:t>checks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961821" y="3103964"/>
            <a:ext cx="3312795" cy="2667397"/>
          </a:xfrm>
          <a:prstGeom prst="rect">
            <a:avLst/>
          </a:prstGeom>
          <a:ln w="21197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160"/>
              </a:spcBef>
            </a:pPr>
            <a:endParaRPr sz="3100">
              <a:latin typeface="Apple Braille" pitchFamily="2" charset="0"/>
              <a:cs typeface="Times New Roman"/>
            </a:endParaRPr>
          </a:p>
          <a:p>
            <a:pPr marL="514984">
              <a:lnSpc>
                <a:spcPct val="100000"/>
              </a:lnSpc>
            </a:pPr>
            <a:r>
              <a:rPr sz="3100" spc="60">
                <a:latin typeface="Apple Braille" pitchFamily="2" charset="0"/>
                <a:cs typeface="Lucida Sans Unicode"/>
              </a:rPr>
              <a:t>POS</a:t>
            </a:r>
            <a:r>
              <a:rPr sz="3100" spc="-145">
                <a:latin typeface="Apple Braille" pitchFamily="2" charset="0"/>
                <a:cs typeface="Lucida Sans Unicode"/>
              </a:rPr>
              <a:t> </a:t>
            </a:r>
            <a:r>
              <a:rPr sz="3100" spc="70">
                <a:latin typeface="Apple Braille" pitchFamily="2" charset="0"/>
                <a:cs typeface="Lucida Sans Unicode"/>
              </a:rPr>
              <a:t>uptime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0230" y="6739241"/>
            <a:ext cx="3208655" cy="2876685"/>
          </a:xfrm>
          <a:prstGeom prst="rect">
            <a:avLst/>
          </a:prstGeom>
          <a:ln w="2053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135"/>
              </a:spcBef>
            </a:pPr>
            <a:endParaRPr sz="3100">
              <a:latin typeface="Apple Braille" pitchFamily="2" charset="0"/>
              <a:cs typeface="Times New Roman"/>
            </a:endParaRPr>
          </a:p>
          <a:p>
            <a:pPr marL="575945" marR="461009" indent="85725">
              <a:lnSpc>
                <a:spcPct val="114900"/>
              </a:lnSpc>
            </a:pPr>
            <a:r>
              <a:rPr sz="3100" spc="135">
                <a:latin typeface="Apple Braille" pitchFamily="2" charset="0"/>
                <a:cs typeface="Lucida Sans Unicode"/>
              </a:rPr>
              <a:t>Wait</a:t>
            </a:r>
            <a:r>
              <a:rPr sz="3100" spc="-140">
                <a:latin typeface="Apple Braille" pitchFamily="2" charset="0"/>
                <a:cs typeface="Lucida Sans Unicode"/>
              </a:rPr>
              <a:t> </a:t>
            </a:r>
            <a:r>
              <a:rPr sz="3100" spc="50">
                <a:latin typeface="Apple Braille" pitchFamily="2" charset="0"/>
                <a:cs typeface="Lucida Sans Unicode"/>
              </a:rPr>
              <a:t>time </a:t>
            </a:r>
            <a:r>
              <a:rPr sz="3100" spc="-10">
                <a:latin typeface="Apple Braille" pitchFamily="2" charset="0"/>
                <a:cs typeface="Lucida Sans Unicode"/>
              </a:rPr>
              <a:t>monitoring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34658" y="6739241"/>
            <a:ext cx="3208655" cy="2680221"/>
          </a:xfrm>
          <a:prstGeom prst="rect">
            <a:avLst/>
          </a:prstGeom>
          <a:ln w="20531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Apple Braille" pitchFamily="2" charset="0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260"/>
              </a:spcBef>
            </a:pPr>
            <a:endParaRPr sz="3100">
              <a:latin typeface="Apple Braille" pitchFamily="2" charset="0"/>
              <a:cs typeface="Times New Roman"/>
            </a:endParaRPr>
          </a:p>
          <a:p>
            <a:pPr marL="843915">
              <a:lnSpc>
                <a:spcPct val="100000"/>
              </a:lnSpc>
              <a:spcBef>
                <a:spcPts val="5"/>
              </a:spcBef>
            </a:pPr>
            <a:r>
              <a:rPr sz="3100" spc="60">
                <a:latin typeface="Apple Braille" pitchFamily="2" charset="0"/>
                <a:cs typeface="Lucida Sans Unicode"/>
              </a:rPr>
              <a:t>Surveys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13" name="object 5">
            <a:extLst>
              <a:ext uri="{FF2B5EF4-FFF2-40B4-BE49-F238E27FC236}">
                <a16:creationId xmlns:a16="http://schemas.microsoft.com/office/drawing/2014/main" id="{6EB90C64-1BF5-58C5-B235-C7866134D9E2}"/>
              </a:ext>
            </a:extLst>
          </p:cNvPr>
          <p:cNvSpPr/>
          <p:nvPr/>
        </p:nvSpPr>
        <p:spPr>
          <a:xfrm flipH="1">
            <a:off x="1227073" y="748155"/>
            <a:ext cx="2125726" cy="1824435"/>
          </a:xfrm>
          <a:custGeom>
            <a:avLst/>
            <a:gdLst/>
            <a:ahLst/>
            <a:cxnLst/>
            <a:rect l="l" t="t" r="r" b="b"/>
            <a:pathLst>
              <a:path w="1765934" h="2171700">
                <a:moveTo>
                  <a:pt x="1632734" y="2120899"/>
                </a:moveTo>
                <a:lnTo>
                  <a:pt x="1745412" y="2120899"/>
                </a:lnTo>
                <a:lnTo>
                  <a:pt x="1744304" y="2133599"/>
                </a:lnTo>
                <a:lnTo>
                  <a:pt x="1742649" y="2133599"/>
                </a:lnTo>
                <a:lnTo>
                  <a:pt x="1733785" y="2158999"/>
                </a:lnTo>
                <a:lnTo>
                  <a:pt x="1719863" y="2171699"/>
                </a:lnTo>
                <a:lnTo>
                  <a:pt x="1664009" y="2171699"/>
                </a:lnTo>
                <a:lnTo>
                  <a:pt x="1648559" y="2158999"/>
                </a:lnTo>
                <a:lnTo>
                  <a:pt x="1637710" y="2146299"/>
                </a:lnTo>
                <a:lnTo>
                  <a:pt x="1632734" y="2120899"/>
                </a:lnTo>
                <a:close/>
              </a:path>
              <a:path w="1765934" h="2171700">
                <a:moveTo>
                  <a:pt x="713927" y="114299"/>
                </a:moveTo>
                <a:lnTo>
                  <a:pt x="1081758" y="114299"/>
                </a:lnTo>
                <a:lnTo>
                  <a:pt x="1186747" y="139699"/>
                </a:lnTo>
                <a:lnTo>
                  <a:pt x="1332146" y="177799"/>
                </a:lnTo>
                <a:lnTo>
                  <a:pt x="1377726" y="203199"/>
                </a:lnTo>
                <a:lnTo>
                  <a:pt x="1421525" y="228599"/>
                </a:lnTo>
                <a:lnTo>
                  <a:pt x="1465908" y="266699"/>
                </a:lnTo>
                <a:lnTo>
                  <a:pt x="1503735" y="304799"/>
                </a:lnTo>
                <a:lnTo>
                  <a:pt x="1535461" y="355599"/>
                </a:lnTo>
                <a:lnTo>
                  <a:pt x="1561543" y="406399"/>
                </a:lnTo>
                <a:lnTo>
                  <a:pt x="1580195" y="444499"/>
                </a:lnTo>
                <a:lnTo>
                  <a:pt x="1595161" y="495299"/>
                </a:lnTo>
                <a:lnTo>
                  <a:pt x="1606542" y="546099"/>
                </a:lnTo>
                <a:lnTo>
                  <a:pt x="1614442" y="584199"/>
                </a:lnTo>
                <a:lnTo>
                  <a:pt x="1618963" y="634999"/>
                </a:lnTo>
                <a:lnTo>
                  <a:pt x="1620206" y="685799"/>
                </a:lnTo>
                <a:lnTo>
                  <a:pt x="1618273" y="736599"/>
                </a:lnTo>
                <a:lnTo>
                  <a:pt x="1613317" y="787399"/>
                </a:lnTo>
                <a:lnTo>
                  <a:pt x="1605634" y="838199"/>
                </a:lnTo>
                <a:lnTo>
                  <a:pt x="1595368" y="888999"/>
                </a:lnTo>
                <a:lnTo>
                  <a:pt x="1582662" y="939799"/>
                </a:lnTo>
                <a:lnTo>
                  <a:pt x="1567661" y="990599"/>
                </a:lnTo>
                <a:lnTo>
                  <a:pt x="1566618" y="990599"/>
                </a:lnTo>
                <a:lnTo>
                  <a:pt x="1567939" y="1003299"/>
                </a:lnTo>
                <a:lnTo>
                  <a:pt x="1570094" y="1003299"/>
                </a:lnTo>
                <a:lnTo>
                  <a:pt x="1606907" y="1028699"/>
                </a:lnTo>
                <a:lnTo>
                  <a:pt x="1637627" y="1079499"/>
                </a:lnTo>
                <a:lnTo>
                  <a:pt x="1663118" y="1117599"/>
                </a:lnTo>
                <a:lnTo>
                  <a:pt x="1684250" y="1168399"/>
                </a:lnTo>
                <a:lnTo>
                  <a:pt x="1701424" y="1206499"/>
                </a:lnTo>
                <a:lnTo>
                  <a:pt x="1715976" y="1257299"/>
                </a:lnTo>
                <a:lnTo>
                  <a:pt x="1728134" y="1308099"/>
                </a:lnTo>
                <a:lnTo>
                  <a:pt x="1738130" y="1346199"/>
                </a:lnTo>
                <a:lnTo>
                  <a:pt x="1746195" y="1396999"/>
                </a:lnTo>
                <a:lnTo>
                  <a:pt x="1753118" y="1447799"/>
                </a:lnTo>
                <a:lnTo>
                  <a:pt x="1758369" y="1498599"/>
                </a:lnTo>
                <a:lnTo>
                  <a:pt x="1762100" y="1562099"/>
                </a:lnTo>
                <a:lnTo>
                  <a:pt x="1764460" y="1612899"/>
                </a:lnTo>
                <a:lnTo>
                  <a:pt x="1765602" y="1663699"/>
                </a:lnTo>
                <a:lnTo>
                  <a:pt x="1765676" y="1714499"/>
                </a:lnTo>
                <a:lnTo>
                  <a:pt x="1764834" y="1765299"/>
                </a:lnTo>
                <a:lnTo>
                  <a:pt x="1763226" y="1816099"/>
                </a:lnTo>
                <a:lnTo>
                  <a:pt x="1761003" y="1879599"/>
                </a:lnTo>
                <a:lnTo>
                  <a:pt x="1758572" y="1917699"/>
                </a:lnTo>
                <a:lnTo>
                  <a:pt x="1755787" y="1968499"/>
                </a:lnTo>
                <a:lnTo>
                  <a:pt x="1752779" y="2019299"/>
                </a:lnTo>
                <a:lnTo>
                  <a:pt x="1749677" y="2057399"/>
                </a:lnTo>
                <a:lnTo>
                  <a:pt x="1746612" y="2108199"/>
                </a:lnTo>
                <a:lnTo>
                  <a:pt x="1746129" y="2120899"/>
                </a:lnTo>
                <a:lnTo>
                  <a:pt x="1632178" y="2120899"/>
                </a:lnTo>
                <a:lnTo>
                  <a:pt x="1632803" y="2108199"/>
                </a:lnTo>
                <a:lnTo>
                  <a:pt x="1633221" y="2108199"/>
                </a:lnTo>
                <a:lnTo>
                  <a:pt x="1636316" y="2057399"/>
                </a:lnTo>
                <a:lnTo>
                  <a:pt x="1642658" y="1955799"/>
                </a:lnTo>
                <a:lnTo>
                  <a:pt x="1645719" y="1904999"/>
                </a:lnTo>
                <a:lnTo>
                  <a:pt x="1648583" y="1854199"/>
                </a:lnTo>
                <a:lnTo>
                  <a:pt x="1651157" y="1803399"/>
                </a:lnTo>
                <a:lnTo>
                  <a:pt x="1652947" y="1752599"/>
                </a:lnTo>
                <a:lnTo>
                  <a:pt x="1653820" y="1701799"/>
                </a:lnTo>
                <a:lnTo>
                  <a:pt x="1653704" y="1650999"/>
                </a:lnTo>
                <a:lnTo>
                  <a:pt x="1652527" y="1612899"/>
                </a:lnTo>
                <a:lnTo>
                  <a:pt x="1650219" y="1562099"/>
                </a:lnTo>
                <a:lnTo>
                  <a:pt x="1646708" y="1511299"/>
                </a:lnTo>
                <a:lnTo>
                  <a:pt x="1641093" y="1460499"/>
                </a:lnTo>
                <a:lnTo>
                  <a:pt x="1633463" y="1409699"/>
                </a:lnTo>
                <a:lnTo>
                  <a:pt x="1623357" y="1346199"/>
                </a:lnTo>
                <a:lnTo>
                  <a:pt x="1610314" y="1295399"/>
                </a:lnTo>
                <a:lnTo>
                  <a:pt x="1593873" y="1244599"/>
                </a:lnTo>
                <a:lnTo>
                  <a:pt x="1573570" y="1193799"/>
                </a:lnTo>
                <a:lnTo>
                  <a:pt x="1564615" y="1168399"/>
                </a:lnTo>
                <a:lnTo>
                  <a:pt x="1554643" y="1155699"/>
                </a:lnTo>
                <a:lnTo>
                  <a:pt x="1543341" y="1142999"/>
                </a:lnTo>
                <a:lnTo>
                  <a:pt x="1530397" y="1117599"/>
                </a:lnTo>
                <a:lnTo>
                  <a:pt x="1523375" y="1117599"/>
                </a:lnTo>
                <a:lnTo>
                  <a:pt x="1518300" y="1104899"/>
                </a:lnTo>
                <a:lnTo>
                  <a:pt x="1395184" y="1104899"/>
                </a:lnTo>
                <a:lnTo>
                  <a:pt x="1406628" y="1079499"/>
                </a:lnTo>
                <a:lnTo>
                  <a:pt x="1418535" y="1054099"/>
                </a:lnTo>
                <a:lnTo>
                  <a:pt x="1035887" y="1054099"/>
                </a:lnTo>
                <a:lnTo>
                  <a:pt x="1062782" y="1028699"/>
                </a:lnTo>
                <a:lnTo>
                  <a:pt x="1105441" y="1003299"/>
                </a:lnTo>
                <a:lnTo>
                  <a:pt x="1150423" y="990599"/>
                </a:lnTo>
                <a:lnTo>
                  <a:pt x="1197731" y="965199"/>
                </a:lnTo>
                <a:lnTo>
                  <a:pt x="1297064" y="939799"/>
                </a:lnTo>
                <a:lnTo>
                  <a:pt x="1463099" y="939799"/>
                </a:lnTo>
                <a:lnTo>
                  <a:pt x="1469791" y="914399"/>
                </a:lnTo>
                <a:lnTo>
                  <a:pt x="1483121" y="863599"/>
                </a:lnTo>
                <a:lnTo>
                  <a:pt x="1498407" y="787399"/>
                </a:lnTo>
                <a:lnTo>
                  <a:pt x="1504297" y="736599"/>
                </a:lnTo>
                <a:lnTo>
                  <a:pt x="1506403" y="685799"/>
                </a:lnTo>
                <a:lnTo>
                  <a:pt x="1504424" y="634999"/>
                </a:lnTo>
                <a:lnTo>
                  <a:pt x="1498061" y="584199"/>
                </a:lnTo>
                <a:lnTo>
                  <a:pt x="1487015" y="533399"/>
                </a:lnTo>
                <a:lnTo>
                  <a:pt x="1476987" y="495299"/>
                </a:lnTo>
                <a:lnTo>
                  <a:pt x="1464672" y="457199"/>
                </a:lnTo>
                <a:lnTo>
                  <a:pt x="1432787" y="406399"/>
                </a:lnTo>
                <a:lnTo>
                  <a:pt x="1409792" y="368299"/>
                </a:lnTo>
                <a:lnTo>
                  <a:pt x="1382827" y="342899"/>
                </a:lnTo>
                <a:lnTo>
                  <a:pt x="1352355" y="317499"/>
                </a:lnTo>
                <a:lnTo>
                  <a:pt x="1318840" y="292099"/>
                </a:lnTo>
                <a:lnTo>
                  <a:pt x="1273133" y="279399"/>
                </a:lnTo>
                <a:lnTo>
                  <a:pt x="1225888" y="253999"/>
                </a:lnTo>
                <a:lnTo>
                  <a:pt x="1177392" y="241299"/>
                </a:lnTo>
                <a:lnTo>
                  <a:pt x="1127931" y="241299"/>
                </a:lnTo>
                <a:lnTo>
                  <a:pt x="1074237" y="228599"/>
                </a:lnTo>
                <a:lnTo>
                  <a:pt x="966668" y="228599"/>
                </a:lnTo>
                <a:lnTo>
                  <a:pt x="912806" y="215899"/>
                </a:lnTo>
                <a:lnTo>
                  <a:pt x="71044" y="215899"/>
                </a:lnTo>
                <a:lnTo>
                  <a:pt x="83919" y="203199"/>
                </a:lnTo>
                <a:lnTo>
                  <a:pt x="110326" y="177799"/>
                </a:lnTo>
                <a:lnTo>
                  <a:pt x="305064" y="177799"/>
                </a:lnTo>
                <a:lnTo>
                  <a:pt x="406863" y="152399"/>
                </a:lnTo>
                <a:lnTo>
                  <a:pt x="457849" y="152399"/>
                </a:lnTo>
                <a:lnTo>
                  <a:pt x="560029" y="126999"/>
                </a:lnTo>
                <a:lnTo>
                  <a:pt x="662535" y="126999"/>
                </a:lnTo>
                <a:lnTo>
                  <a:pt x="713927" y="114299"/>
                </a:lnTo>
                <a:close/>
              </a:path>
              <a:path w="1765934" h="2171700">
                <a:moveTo>
                  <a:pt x="1395184" y="1104899"/>
                </a:moveTo>
                <a:lnTo>
                  <a:pt x="1518300" y="1104899"/>
                </a:lnTo>
                <a:lnTo>
                  <a:pt x="1502962" y="1142999"/>
                </a:lnTo>
                <a:lnTo>
                  <a:pt x="1487988" y="1168399"/>
                </a:lnTo>
                <a:lnTo>
                  <a:pt x="1464442" y="1206499"/>
                </a:lnTo>
                <a:lnTo>
                  <a:pt x="1439599" y="1257299"/>
                </a:lnTo>
                <a:lnTo>
                  <a:pt x="1413391" y="1295399"/>
                </a:lnTo>
                <a:lnTo>
                  <a:pt x="1385751" y="1333499"/>
                </a:lnTo>
                <a:lnTo>
                  <a:pt x="1356612" y="1371599"/>
                </a:lnTo>
                <a:lnTo>
                  <a:pt x="1325908" y="1409699"/>
                </a:lnTo>
                <a:lnTo>
                  <a:pt x="1293572" y="1447799"/>
                </a:lnTo>
                <a:lnTo>
                  <a:pt x="1259536" y="1473199"/>
                </a:lnTo>
                <a:lnTo>
                  <a:pt x="1223733" y="1511299"/>
                </a:lnTo>
                <a:lnTo>
                  <a:pt x="1184412" y="1536699"/>
                </a:lnTo>
                <a:lnTo>
                  <a:pt x="1142914" y="1574799"/>
                </a:lnTo>
                <a:lnTo>
                  <a:pt x="1098808" y="1600199"/>
                </a:lnTo>
                <a:lnTo>
                  <a:pt x="1051665" y="1612899"/>
                </a:lnTo>
                <a:lnTo>
                  <a:pt x="1019340" y="1625599"/>
                </a:lnTo>
                <a:lnTo>
                  <a:pt x="919990" y="1625599"/>
                </a:lnTo>
                <a:lnTo>
                  <a:pt x="884188" y="1612899"/>
                </a:lnTo>
                <a:lnTo>
                  <a:pt x="849668" y="1587499"/>
                </a:lnTo>
                <a:lnTo>
                  <a:pt x="820263" y="1562099"/>
                </a:lnTo>
                <a:lnTo>
                  <a:pt x="799808" y="1511299"/>
                </a:lnTo>
                <a:lnTo>
                  <a:pt x="1018758" y="1511299"/>
                </a:lnTo>
                <a:lnTo>
                  <a:pt x="1030252" y="1498599"/>
                </a:lnTo>
                <a:lnTo>
                  <a:pt x="1070889" y="1485899"/>
                </a:lnTo>
                <a:lnTo>
                  <a:pt x="1108613" y="1460499"/>
                </a:lnTo>
                <a:lnTo>
                  <a:pt x="1144003" y="1422399"/>
                </a:lnTo>
                <a:lnTo>
                  <a:pt x="1177640" y="1396999"/>
                </a:lnTo>
                <a:lnTo>
                  <a:pt x="1215581" y="1358899"/>
                </a:lnTo>
                <a:lnTo>
                  <a:pt x="1251189" y="1320799"/>
                </a:lnTo>
                <a:lnTo>
                  <a:pt x="1284565" y="1282699"/>
                </a:lnTo>
                <a:lnTo>
                  <a:pt x="1315809" y="1231899"/>
                </a:lnTo>
                <a:lnTo>
                  <a:pt x="1345021" y="1193799"/>
                </a:lnTo>
                <a:lnTo>
                  <a:pt x="1372303" y="1142999"/>
                </a:lnTo>
                <a:lnTo>
                  <a:pt x="1383857" y="1117599"/>
                </a:lnTo>
                <a:lnTo>
                  <a:pt x="1395184" y="1104899"/>
                </a:lnTo>
                <a:close/>
              </a:path>
              <a:path w="1765934" h="2171700">
                <a:moveTo>
                  <a:pt x="1035887" y="1054099"/>
                </a:moveTo>
                <a:lnTo>
                  <a:pt x="1287902" y="1054099"/>
                </a:lnTo>
                <a:lnTo>
                  <a:pt x="1237542" y="1079499"/>
                </a:lnTo>
                <a:lnTo>
                  <a:pt x="1189907" y="1092199"/>
                </a:lnTo>
                <a:lnTo>
                  <a:pt x="1144992" y="1117599"/>
                </a:lnTo>
                <a:lnTo>
                  <a:pt x="1102790" y="1142999"/>
                </a:lnTo>
                <a:lnTo>
                  <a:pt x="1063297" y="1168399"/>
                </a:lnTo>
                <a:lnTo>
                  <a:pt x="1026506" y="1206499"/>
                </a:lnTo>
                <a:lnTo>
                  <a:pt x="992411" y="1244599"/>
                </a:lnTo>
                <a:lnTo>
                  <a:pt x="961008" y="1295399"/>
                </a:lnTo>
                <a:lnTo>
                  <a:pt x="937229" y="1333499"/>
                </a:lnTo>
                <a:lnTo>
                  <a:pt x="919694" y="1371599"/>
                </a:lnTo>
                <a:lnTo>
                  <a:pt x="909172" y="1422399"/>
                </a:lnTo>
                <a:lnTo>
                  <a:pt x="906433" y="1460499"/>
                </a:lnTo>
                <a:lnTo>
                  <a:pt x="908497" y="1473199"/>
                </a:lnTo>
                <a:lnTo>
                  <a:pt x="913663" y="1485899"/>
                </a:lnTo>
                <a:lnTo>
                  <a:pt x="921801" y="1498599"/>
                </a:lnTo>
                <a:lnTo>
                  <a:pt x="932782" y="1511299"/>
                </a:lnTo>
                <a:lnTo>
                  <a:pt x="799808" y="1511299"/>
                </a:lnTo>
                <a:lnTo>
                  <a:pt x="792138" y="1460499"/>
                </a:lnTo>
                <a:lnTo>
                  <a:pt x="794793" y="1422399"/>
                </a:lnTo>
                <a:lnTo>
                  <a:pt x="802630" y="1371599"/>
                </a:lnTo>
                <a:lnTo>
                  <a:pt x="815459" y="1333499"/>
                </a:lnTo>
                <a:lnTo>
                  <a:pt x="833091" y="1295399"/>
                </a:lnTo>
                <a:lnTo>
                  <a:pt x="855334" y="1244599"/>
                </a:lnTo>
                <a:lnTo>
                  <a:pt x="884157" y="1206499"/>
                </a:lnTo>
                <a:lnTo>
                  <a:pt x="915274" y="1168399"/>
                </a:lnTo>
                <a:lnTo>
                  <a:pt x="948690" y="1130299"/>
                </a:lnTo>
                <a:lnTo>
                  <a:pt x="984411" y="1092199"/>
                </a:lnTo>
                <a:lnTo>
                  <a:pt x="1022440" y="1066799"/>
                </a:lnTo>
                <a:lnTo>
                  <a:pt x="1035887" y="1054099"/>
                </a:lnTo>
                <a:close/>
              </a:path>
              <a:path w="1765934" h="2171700">
                <a:moveTo>
                  <a:pt x="1347136" y="927099"/>
                </a:moveTo>
                <a:lnTo>
                  <a:pt x="1397520" y="939799"/>
                </a:lnTo>
                <a:lnTo>
                  <a:pt x="1297064" y="939799"/>
                </a:lnTo>
                <a:lnTo>
                  <a:pt x="1347136" y="927099"/>
                </a:lnTo>
                <a:close/>
              </a:path>
              <a:path w="1765934" h="2171700">
                <a:moveTo>
                  <a:pt x="10289" y="292099"/>
                </a:moveTo>
                <a:lnTo>
                  <a:pt x="312016" y="292099"/>
                </a:lnTo>
                <a:lnTo>
                  <a:pt x="338625" y="304799"/>
                </a:lnTo>
                <a:lnTo>
                  <a:pt x="383499" y="330199"/>
                </a:lnTo>
                <a:lnTo>
                  <a:pt x="405663" y="330199"/>
                </a:lnTo>
                <a:lnTo>
                  <a:pt x="426500" y="355599"/>
                </a:lnTo>
                <a:lnTo>
                  <a:pt x="437991" y="368299"/>
                </a:lnTo>
                <a:lnTo>
                  <a:pt x="439470" y="393699"/>
                </a:lnTo>
                <a:lnTo>
                  <a:pt x="430274" y="419099"/>
                </a:lnTo>
                <a:lnTo>
                  <a:pt x="419032" y="431799"/>
                </a:lnTo>
                <a:lnTo>
                  <a:pt x="404889" y="444499"/>
                </a:lnTo>
                <a:lnTo>
                  <a:pt x="359639" y="444499"/>
                </a:lnTo>
                <a:lnTo>
                  <a:pt x="353660" y="431799"/>
                </a:lnTo>
                <a:lnTo>
                  <a:pt x="256827" y="393699"/>
                </a:lnTo>
                <a:lnTo>
                  <a:pt x="10289" y="292099"/>
                </a:lnTo>
                <a:close/>
              </a:path>
              <a:path w="1765934" h="2171700">
                <a:moveTo>
                  <a:pt x="71044" y="215899"/>
                </a:moveTo>
                <a:lnTo>
                  <a:pt x="912806" y="215899"/>
                </a:lnTo>
                <a:lnTo>
                  <a:pt x="858900" y="228599"/>
                </a:lnTo>
                <a:lnTo>
                  <a:pt x="702373" y="228599"/>
                </a:lnTo>
                <a:lnTo>
                  <a:pt x="653875" y="241299"/>
                </a:lnTo>
                <a:lnTo>
                  <a:pt x="557174" y="241299"/>
                </a:lnTo>
                <a:lnTo>
                  <a:pt x="460809" y="266699"/>
                </a:lnTo>
                <a:lnTo>
                  <a:pt x="412732" y="266699"/>
                </a:lnTo>
                <a:lnTo>
                  <a:pt x="364713" y="279399"/>
                </a:lnTo>
                <a:lnTo>
                  <a:pt x="312781" y="292099"/>
                </a:lnTo>
                <a:lnTo>
                  <a:pt x="0" y="292099"/>
                </a:lnTo>
                <a:lnTo>
                  <a:pt x="4032" y="279399"/>
                </a:lnTo>
                <a:lnTo>
                  <a:pt x="6674" y="279399"/>
                </a:lnTo>
                <a:lnTo>
                  <a:pt x="71044" y="215899"/>
                </a:lnTo>
                <a:close/>
              </a:path>
              <a:path w="1765934" h="2171700">
                <a:moveTo>
                  <a:pt x="284989" y="0"/>
                </a:moveTo>
                <a:lnTo>
                  <a:pt x="339817" y="0"/>
                </a:lnTo>
                <a:lnTo>
                  <a:pt x="354556" y="12699"/>
                </a:lnTo>
                <a:lnTo>
                  <a:pt x="365966" y="25399"/>
                </a:lnTo>
                <a:lnTo>
                  <a:pt x="372414" y="38099"/>
                </a:lnTo>
                <a:lnTo>
                  <a:pt x="373544" y="50799"/>
                </a:lnTo>
                <a:lnTo>
                  <a:pt x="369251" y="76199"/>
                </a:lnTo>
                <a:lnTo>
                  <a:pt x="359431" y="88899"/>
                </a:lnTo>
                <a:lnTo>
                  <a:pt x="344214" y="101599"/>
                </a:lnTo>
                <a:lnTo>
                  <a:pt x="328632" y="126999"/>
                </a:lnTo>
                <a:lnTo>
                  <a:pt x="297208" y="152399"/>
                </a:lnTo>
                <a:lnTo>
                  <a:pt x="292353" y="152399"/>
                </a:lnTo>
                <a:lnTo>
                  <a:pt x="276212" y="177799"/>
                </a:lnTo>
                <a:lnTo>
                  <a:pt x="110326" y="177799"/>
                </a:lnTo>
                <a:lnTo>
                  <a:pt x="268773" y="25399"/>
                </a:lnTo>
                <a:lnTo>
                  <a:pt x="276627" y="12699"/>
                </a:lnTo>
                <a:lnTo>
                  <a:pt x="284989" y="0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12" y="2940369"/>
            <a:ext cx="6086475" cy="1066800"/>
            <a:chOff x="1028712" y="2940369"/>
            <a:chExt cx="6086475" cy="1066800"/>
          </a:xfrm>
        </p:grpSpPr>
        <p:sp>
          <p:nvSpPr>
            <p:cNvPr id="3" name="object 3"/>
            <p:cNvSpPr/>
            <p:nvPr/>
          </p:nvSpPr>
          <p:spPr>
            <a:xfrm>
              <a:off x="1050048" y="2961715"/>
              <a:ext cx="6065520" cy="1024255"/>
            </a:xfrm>
            <a:custGeom>
              <a:avLst/>
              <a:gdLst/>
              <a:ahLst/>
              <a:cxnLst/>
              <a:rect l="l" t="t" r="r" b="b"/>
              <a:pathLst>
                <a:path w="6065520" h="1024254">
                  <a:moveTo>
                    <a:pt x="6065113" y="213309"/>
                  </a:moveTo>
                  <a:lnTo>
                    <a:pt x="6059475" y="164401"/>
                  </a:lnTo>
                  <a:lnTo>
                    <a:pt x="6043409" y="119494"/>
                  </a:lnTo>
                  <a:lnTo>
                    <a:pt x="6018200" y="79895"/>
                  </a:lnTo>
                  <a:lnTo>
                    <a:pt x="5985129" y="46863"/>
                  </a:lnTo>
                  <a:lnTo>
                    <a:pt x="5945467" y="21678"/>
                  </a:lnTo>
                  <a:lnTo>
                    <a:pt x="5900521" y="5638"/>
                  </a:lnTo>
                  <a:lnTo>
                    <a:pt x="5851563" y="0"/>
                  </a:lnTo>
                  <a:lnTo>
                    <a:pt x="512546" y="0"/>
                  </a:lnTo>
                  <a:lnTo>
                    <a:pt x="462305" y="2463"/>
                  </a:lnTo>
                  <a:lnTo>
                    <a:pt x="388010" y="15341"/>
                  </a:lnTo>
                  <a:lnTo>
                    <a:pt x="316407" y="38976"/>
                  </a:lnTo>
                  <a:lnTo>
                    <a:pt x="249047" y="72834"/>
                  </a:lnTo>
                  <a:lnTo>
                    <a:pt x="187388" y="116205"/>
                  </a:lnTo>
                  <a:lnTo>
                    <a:pt x="132778" y="168135"/>
                  </a:lnTo>
                  <a:lnTo>
                    <a:pt x="86385" y="227520"/>
                  </a:lnTo>
                  <a:lnTo>
                    <a:pt x="49212" y="293052"/>
                  </a:lnTo>
                  <a:lnTo>
                    <a:pt x="22072" y="363321"/>
                  </a:lnTo>
                  <a:lnTo>
                    <a:pt x="5549" y="436816"/>
                  </a:lnTo>
                  <a:lnTo>
                    <a:pt x="0" y="511924"/>
                  </a:lnTo>
                  <a:lnTo>
                    <a:pt x="1384" y="549579"/>
                  </a:lnTo>
                  <a:lnTo>
                    <a:pt x="12458" y="624090"/>
                  </a:lnTo>
                  <a:lnTo>
                    <a:pt x="34340" y="696163"/>
                  </a:lnTo>
                  <a:lnTo>
                    <a:pt x="66586" y="764260"/>
                  </a:lnTo>
                  <a:lnTo>
                    <a:pt x="108483" y="826871"/>
                  </a:lnTo>
                  <a:lnTo>
                    <a:pt x="159131" y="882688"/>
                  </a:lnTo>
                  <a:lnTo>
                    <a:pt x="217411" y="930465"/>
                  </a:lnTo>
                  <a:lnTo>
                    <a:pt x="282105" y="969200"/>
                  </a:lnTo>
                  <a:lnTo>
                    <a:pt x="351764" y="998016"/>
                  </a:lnTo>
                  <a:lnTo>
                    <a:pt x="424929" y="1016317"/>
                  </a:lnTo>
                  <a:lnTo>
                    <a:pt x="499960" y="1023696"/>
                  </a:lnTo>
                  <a:lnTo>
                    <a:pt x="512546" y="1023543"/>
                  </a:lnTo>
                  <a:lnTo>
                    <a:pt x="512546" y="1023848"/>
                  </a:lnTo>
                  <a:lnTo>
                    <a:pt x="5851563" y="1023848"/>
                  </a:lnTo>
                  <a:lnTo>
                    <a:pt x="5900521" y="1018222"/>
                  </a:lnTo>
                  <a:lnTo>
                    <a:pt x="5945467" y="1002169"/>
                  </a:lnTo>
                  <a:lnTo>
                    <a:pt x="5985129" y="976998"/>
                  </a:lnTo>
                  <a:lnTo>
                    <a:pt x="6018200" y="943965"/>
                  </a:lnTo>
                  <a:lnTo>
                    <a:pt x="6043409" y="904354"/>
                  </a:lnTo>
                  <a:lnTo>
                    <a:pt x="6059475" y="859459"/>
                  </a:lnTo>
                  <a:lnTo>
                    <a:pt x="6065113" y="810552"/>
                  </a:lnTo>
                  <a:lnTo>
                    <a:pt x="6065113" y="213309"/>
                  </a:lnTo>
                  <a:close/>
                </a:path>
              </a:pathLst>
            </a:custGeom>
            <a:solidFill>
              <a:srgbClr val="0DB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50055" y="2961712"/>
              <a:ext cx="1025525" cy="1024255"/>
            </a:xfrm>
            <a:custGeom>
              <a:avLst/>
              <a:gdLst/>
              <a:ahLst/>
              <a:cxnLst/>
              <a:rect l="l" t="t" r="r" b="b"/>
              <a:pathLst>
                <a:path w="1025525" h="1024254">
                  <a:moveTo>
                    <a:pt x="512545" y="0"/>
                  </a:moveTo>
                  <a:lnTo>
                    <a:pt x="562783" y="2465"/>
                  </a:lnTo>
                  <a:lnTo>
                    <a:pt x="612537" y="9836"/>
                  </a:lnTo>
                  <a:lnTo>
                    <a:pt x="661329" y="22043"/>
                  </a:lnTo>
                  <a:lnTo>
                    <a:pt x="708687" y="38967"/>
                  </a:lnTo>
                  <a:lnTo>
                    <a:pt x="754157" y="60447"/>
                  </a:lnTo>
                  <a:lnTo>
                    <a:pt x="797300" y="86274"/>
                  </a:lnTo>
                  <a:lnTo>
                    <a:pt x="837700" y="116201"/>
                  </a:lnTo>
                  <a:lnTo>
                    <a:pt x="874969" y="149939"/>
                  </a:lnTo>
                  <a:lnTo>
                    <a:pt x="908748" y="187163"/>
                  </a:lnTo>
                  <a:lnTo>
                    <a:pt x="938710" y="227514"/>
                  </a:lnTo>
                  <a:lnTo>
                    <a:pt x="964569" y="270605"/>
                  </a:lnTo>
                  <a:lnTo>
                    <a:pt x="986075" y="316020"/>
                  </a:lnTo>
                  <a:lnTo>
                    <a:pt x="1003020" y="363321"/>
                  </a:lnTo>
                  <a:lnTo>
                    <a:pt x="1015241" y="412053"/>
                  </a:lnTo>
                  <a:lnTo>
                    <a:pt x="1022622" y="461747"/>
                  </a:lnTo>
                  <a:lnTo>
                    <a:pt x="1025090" y="511925"/>
                  </a:lnTo>
                  <a:lnTo>
                    <a:pt x="1024936" y="524492"/>
                  </a:lnTo>
                  <a:lnTo>
                    <a:pt x="1021235" y="574594"/>
                  </a:lnTo>
                  <a:lnTo>
                    <a:pt x="1012635" y="624092"/>
                  </a:lnTo>
                  <a:lnTo>
                    <a:pt x="999220" y="672510"/>
                  </a:lnTo>
                  <a:lnTo>
                    <a:pt x="981117" y="719382"/>
                  </a:lnTo>
                  <a:lnTo>
                    <a:pt x="958502" y="764255"/>
                  </a:lnTo>
                  <a:lnTo>
                    <a:pt x="931592" y="806699"/>
                  </a:lnTo>
                  <a:lnTo>
                    <a:pt x="900646" y="846304"/>
                  </a:lnTo>
                  <a:lnTo>
                    <a:pt x="865963" y="882688"/>
                  </a:lnTo>
                  <a:lnTo>
                    <a:pt x="827876" y="915502"/>
                  </a:lnTo>
                  <a:lnTo>
                    <a:pt x="786752" y="944429"/>
                  </a:lnTo>
                  <a:lnTo>
                    <a:pt x="742987" y="969191"/>
                  </a:lnTo>
                  <a:lnTo>
                    <a:pt x="697004" y="989549"/>
                  </a:lnTo>
                  <a:lnTo>
                    <a:pt x="649243" y="1005308"/>
                  </a:lnTo>
                  <a:lnTo>
                    <a:pt x="600167" y="1016314"/>
                  </a:lnTo>
                  <a:lnTo>
                    <a:pt x="550246" y="1022464"/>
                  </a:lnTo>
                  <a:lnTo>
                    <a:pt x="512545" y="1023850"/>
                  </a:lnTo>
                  <a:lnTo>
                    <a:pt x="499962" y="1023696"/>
                  </a:lnTo>
                  <a:lnTo>
                    <a:pt x="449800" y="1020000"/>
                  </a:lnTo>
                  <a:lnTo>
                    <a:pt x="400242" y="1011411"/>
                  </a:lnTo>
                  <a:lnTo>
                    <a:pt x="351765" y="998011"/>
                  </a:lnTo>
                  <a:lnTo>
                    <a:pt x="304837" y="979931"/>
                  </a:lnTo>
                  <a:lnTo>
                    <a:pt x="259909" y="957343"/>
                  </a:lnTo>
                  <a:lnTo>
                    <a:pt x="217414" y="930465"/>
                  </a:lnTo>
                  <a:lnTo>
                    <a:pt x="177761" y="899557"/>
                  </a:lnTo>
                  <a:lnTo>
                    <a:pt x="141333" y="864916"/>
                  </a:lnTo>
                  <a:lnTo>
                    <a:pt x="108479" y="826875"/>
                  </a:lnTo>
                  <a:lnTo>
                    <a:pt x="79517" y="785801"/>
                  </a:lnTo>
                  <a:lnTo>
                    <a:pt x="54725" y="742089"/>
                  </a:lnTo>
                  <a:lnTo>
                    <a:pt x="34342" y="696161"/>
                  </a:lnTo>
                  <a:lnTo>
                    <a:pt x="18565" y="648458"/>
                  </a:lnTo>
                  <a:lnTo>
                    <a:pt x="7545" y="599441"/>
                  </a:lnTo>
                  <a:lnTo>
                    <a:pt x="1388" y="549581"/>
                  </a:lnTo>
                  <a:lnTo>
                    <a:pt x="0" y="511925"/>
                  </a:lnTo>
                  <a:lnTo>
                    <a:pt x="154" y="499358"/>
                  </a:lnTo>
                  <a:lnTo>
                    <a:pt x="3854" y="449256"/>
                  </a:lnTo>
                  <a:lnTo>
                    <a:pt x="12454" y="399758"/>
                  </a:lnTo>
                  <a:lnTo>
                    <a:pt x="25870" y="351340"/>
                  </a:lnTo>
                  <a:lnTo>
                    <a:pt x="43972" y="304468"/>
                  </a:lnTo>
                  <a:lnTo>
                    <a:pt x="66587" y="259594"/>
                  </a:lnTo>
                  <a:lnTo>
                    <a:pt x="93498" y="217151"/>
                  </a:lnTo>
                  <a:lnTo>
                    <a:pt x="124443" y="177546"/>
                  </a:lnTo>
                  <a:lnTo>
                    <a:pt x="159127" y="141162"/>
                  </a:lnTo>
                  <a:lnTo>
                    <a:pt x="197214" y="108348"/>
                  </a:lnTo>
                  <a:lnTo>
                    <a:pt x="238337" y="79421"/>
                  </a:lnTo>
                  <a:lnTo>
                    <a:pt x="282102" y="54659"/>
                  </a:lnTo>
                  <a:lnTo>
                    <a:pt x="328086" y="34301"/>
                  </a:lnTo>
                  <a:lnTo>
                    <a:pt x="375846" y="18542"/>
                  </a:lnTo>
                  <a:lnTo>
                    <a:pt x="424923" y="7535"/>
                  </a:lnTo>
                  <a:lnTo>
                    <a:pt x="474843" y="1386"/>
                  </a:lnTo>
                  <a:lnTo>
                    <a:pt x="512545" y="0"/>
                  </a:lnTo>
                  <a:close/>
                </a:path>
              </a:pathLst>
            </a:custGeom>
            <a:ln w="426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028712" y="4134861"/>
            <a:ext cx="6086475" cy="1066800"/>
            <a:chOff x="1028712" y="4134861"/>
            <a:chExt cx="6086475" cy="1066800"/>
          </a:xfrm>
        </p:grpSpPr>
        <p:sp>
          <p:nvSpPr>
            <p:cNvPr id="6" name="object 6"/>
            <p:cNvSpPr/>
            <p:nvPr/>
          </p:nvSpPr>
          <p:spPr>
            <a:xfrm>
              <a:off x="1050048" y="4156214"/>
              <a:ext cx="6065520" cy="1024255"/>
            </a:xfrm>
            <a:custGeom>
              <a:avLst/>
              <a:gdLst/>
              <a:ahLst/>
              <a:cxnLst/>
              <a:rect l="l" t="t" r="r" b="b"/>
              <a:pathLst>
                <a:path w="6065520" h="1024254">
                  <a:moveTo>
                    <a:pt x="6065113" y="213296"/>
                  </a:moveTo>
                  <a:lnTo>
                    <a:pt x="6059475" y="164388"/>
                  </a:lnTo>
                  <a:lnTo>
                    <a:pt x="6043409" y="119494"/>
                  </a:lnTo>
                  <a:lnTo>
                    <a:pt x="6018200" y="79895"/>
                  </a:lnTo>
                  <a:lnTo>
                    <a:pt x="5985129" y="46863"/>
                  </a:lnTo>
                  <a:lnTo>
                    <a:pt x="5945467" y="21678"/>
                  </a:lnTo>
                  <a:lnTo>
                    <a:pt x="5900521" y="5626"/>
                  </a:lnTo>
                  <a:lnTo>
                    <a:pt x="5851563" y="0"/>
                  </a:lnTo>
                  <a:lnTo>
                    <a:pt x="512546" y="0"/>
                  </a:lnTo>
                  <a:lnTo>
                    <a:pt x="462305" y="2463"/>
                  </a:lnTo>
                  <a:lnTo>
                    <a:pt x="388010" y="15341"/>
                  </a:lnTo>
                  <a:lnTo>
                    <a:pt x="316407" y="38963"/>
                  </a:lnTo>
                  <a:lnTo>
                    <a:pt x="249047" y="72834"/>
                  </a:lnTo>
                  <a:lnTo>
                    <a:pt x="187388" y="116192"/>
                  </a:lnTo>
                  <a:lnTo>
                    <a:pt x="132778" y="168135"/>
                  </a:lnTo>
                  <a:lnTo>
                    <a:pt x="86385" y="227507"/>
                  </a:lnTo>
                  <a:lnTo>
                    <a:pt x="49212" y="293039"/>
                  </a:lnTo>
                  <a:lnTo>
                    <a:pt x="22072" y="363321"/>
                  </a:lnTo>
                  <a:lnTo>
                    <a:pt x="5549" y="436803"/>
                  </a:lnTo>
                  <a:lnTo>
                    <a:pt x="0" y="511924"/>
                  </a:lnTo>
                  <a:lnTo>
                    <a:pt x="1384" y="549579"/>
                  </a:lnTo>
                  <a:lnTo>
                    <a:pt x="12458" y="624090"/>
                  </a:lnTo>
                  <a:lnTo>
                    <a:pt x="34340" y="696163"/>
                  </a:lnTo>
                  <a:lnTo>
                    <a:pt x="66586" y="764247"/>
                  </a:lnTo>
                  <a:lnTo>
                    <a:pt x="108483" y="826871"/>
                  </a:lnTo>
                  <a:lnTo>
                    <a:pt x="159131" y="882688"/>
                  </a:lnTo>
                  <a:lnTo>
                    <a:pt x="217411" y="930465"/>
                  </a:lnTo>
                  <a:lnTo>
                    <a:pt x="282105" y="969187"/>
                  </a:lnTo>
                  <a:lnTo>
                    <a:pt x="351764" y="998004"/>
                  </a:lnTo>
                  <a:lnTo>
                    <a:pt x="424929" y="1016317"/>
                  </a:lnTo>
                  <a:lnTo>
                    <a:pt x="499960" y="1023696"/>
                  </a:lnTo>
                  <a:lnTo>
                    <a:pt x="512546" y="1023543"/>
                  </a:lnTo>
                  <a:lnTo>
                    <a:pt x="512546" y="1023848"/>
                  </a:lnTo>
                  <a:lnTo>
                    <a:pt x="5851563" y="1023848"/>
                  </a:lnTo>
                  <a:lnTo>
                    <a:pt x="5900521" y="1018209"/>
                  </a:lnTo>
                  <a:lnTo>
                    <a:pt x="5945467" y="1002169"/>
                  </a:lnTo>
                  <a:lnTo>
                    <a:pt x="5985129" y="976985"/>
                  </a:lnTo>
                  <a:lnTo>
                    <a:pt x="6018200" y="943952"/>
                  </a:lnTo>
                  <a:lnTo>
                    <a:pt x="6043409" y="904354"/>
                  </a:lnTo>
                  <a:lnTo>
                    <a:pt x="6059475" y="859447"/>
                  </a:lnTo>
                  <a:lnTo>
                    <a:pt x="6065113" y="810539"/>
                  </a:lnTo>
                  <a:lnTo>
                    <a:pt x="6065113" y="213296"/>
                  </a:lnTo>
                  <a:close/>
                </a:path>
              </a:pathLst>
            </a:custGeom>
            <a:solidFill>
              <a:srgbClr val="0DB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050055" y="4156205"/>
              <a:ext cx="1025525" cy="1024255"/>
            </a:xfrm>
            <a:custGeom>
              <a:avLst/>
              <a:gdLst/>
              <a:ahLst/>
              <a:cxnLst/>
              <a:rect l="l" t="t" r="r" b="b"/>
              <a:pathLst>
                <a:path w="1025525" h="1024254">
                  <a:moveTo>
                    <a:pt x="512545" y="0"/>
                  </a:moveTo>
                  <a:lnTo>
                    <a:pt x="562783" y="2465"/>
                  </a:lnTo>
                  <a:lnTo>
                    <a:pt x="612537" y="9836"/>
                  </a:lnTo>
                  <a:lnTo>
                    <a:pt x="661329" y="22043"/>
                  </a:lnTo>
                  <a:lnTo>
                    <a:pt x="708687" y="38967"/>
                  </a:lnTo>
                  <a:lnTo>
                    <a:pt x="754157" y="60447"/>
                  </a:lnTo>
                  <a:lnTo>
                    <a:pt x="797300" y="86274"/>
                  </a:lnTo>
                  <a:lnTo>
                    <a:pt x="837700" y="116201"/>
                  </a:lnTo>
                  <a:lnTo>
                    <a:pt x="874969" y="149939"/>
                  </a:lnTo>
                  <a:lnTo>
                    <a:pt x="908748" y="187163"/>
                  </a:lnTo>
                  <a:lnTo>
                    <a:pt x="938710" y="227514"/>
                  </a:lnTo>
                  <a:lnTo>
                    <a:pt x="964569" y="270605"/>
                  </a:lnTo>
                  <a:lnTo>
                    <a:pt x="986075" y="316019"/>
                  </a:lnTo>
                  <a:lnTo>
                    <a:pt x="1003020" y="363321"/>
                  </a:lnTo>
                  <a:lnTo>
                    <a:pt x="1015241" y="412053"/>
                  </a:lnTo>
                  <a:lnTo>
                    <a:pt x="1022622" y="461748"/>
                  </a:lnTo>
                  <a:lnTo>
                    <a:pt x="1025090" y="511925"/>
                  </a:lnTo>
                  <a:lnTo>
                    <a:pt x="1024936" y="524492"/>
                  </a:lnTo>
                  <a:lnTo>
                    <a:pt x="1021235" y="574594"/>
                  </a:lnTo>
                  <a:lnTo>
                    <a:pt x="1012635" y="624092"/>
                  </a:lnTo>
                  <a:lnTo>
                    <a:pt x="999220" y="672510"/>
                  </a:lnTo>
                  <a:lnTo>
                    <a:pt x="981117" y="719382"/>
                  </a:lnTo>
                  <a:lnTo>
                    <a:pt x="958502" y="764255"/>
                  </a:lnTo>
                  <a:lnTo>
                    <a:pt x="931592" y="806699"/>
                  </a:lnTo>
                  <a:lnTo>
                    <a:pt x="900646" y="846304"/>
                  </a:lnTo>
                  <a:lnTo>
                    <a:pt x="865963" y="882688"/>
                  </a:lnTo>
                  <a:lnTo>
                    <a:pt x="827876" y="915502"/>
                  </a:lnTo>
                  <a:lnTo>
                    <a:pt x="786752" y="944429"/>
                  </a:lnTo>
                  <a:lnTo>
                    <a:pt x="742987" y="969191"/>
                  </a:lnTo>
                  <a:lnTo>
                    <a:pt x="697004" y="989549"/>
                  </a:lnTo>
                  <a:lnTo>
                    <a:pt x="649243" y="1005307"/>
                  </a:lnTo>
                  <a:lnTo>
                    <a:pt x="600167" y="1016314"/>
                  </a:lnTo>
                  <a:lnTo>
                    <a:pt x="550246" y="1022464"/>
                  </a:lnTo>
                  <a:lnTo>
                    <a:pt x="512545" y="1023850"/>
                  </a:lnTo>
                  <a:lnTo>
                    <a:pt x="499962" y="1023696"/>
                  </a:lnTo>
                  <a:lnTo>
                    <a:pt x="449800" y="1020000"/>
                  </a:lnTo>
                  <a:lnTo>
                    <a:pt x="400242" y="1011411"/>
                  </a:lnTo>
                  <a:lnTo>
                    <a:pt x="351765" y="998011"/>
                  </a:lnTo>
                  <a:lnTo>
                    <a:pt x="304837" y="979930"/>
                  </a:lnTo>
                  <a:lnTo>
                    <a:pt x="259909" y="957342"/>
                  </a:lnTo>
                  <a:lnTo>
                    <a:pt x="217414" y="930465"/>
                  </a:lnTo>
                  <a:lnTo>
                    <a:pt x="177761" y="899557"/>
                  </a:lnTo>
                  <a:lnTo>
                    <a:pt x="141333" y="864915"/>
                  </a:lnTo>
                  <a:lnTo>
                    <a:pt x="108479" y="826875"/>
                  </a:lnTo>
                  <a:lnTo>
                    <a:pt x="79517" y="785800"/>
                  </a:lnTo>
                  <a:lnTo>
                    <a:pt x="54725" y="742089"/>
                  </a:lnTo>
                  <a:lnTo>
                    <a:pt x="34342" y="696161"/>
                  </a:lnTo>
                  <a:lnTo>
                    <a:pt x="18565" y="648458"/>
                  </a:lnTo>
                  <a:lnTo>
                    <a:pt x="7545" y="599441"/>
                  </a:lnTo>
                  <a:lnTo>
                    <a:pt x="1388" y="549581"/>
                  </a:lnTo>
                  <a:lnTo>
                    <a:pt x="0" y="511925"/>
                  </a:lnTo>
                  <a:lnTo>
                    <a:pt x="154" y="499358"/>
                  </a:lnTo>
                  <a:lnTo>
                    <a:pt x="3854" y="449256"/>
                  </a:lnTo>
                  <a:lnTo>
                    <a:pt x="12454" y="399758"/>
                  </a:lnTo>
                  <a:lnTo>
                    <a:pt x="25870" y="351339"/>
                  </a:lnTo>
                  <a:lnTo>
                    <a:pt x="43972" y="304468"/>
                  </a:lnTo>
                  <a:lnTo>
                    <a:pt x="66587" y="259594"/>
                  </a:lnTo>
                  <a:lnTo>
                    <a:pt x="93498" y="217151"/>
                  </a:lnTo>
                  <a:lnTo>
                    <a:pt x="124443" y="177546"/>
                  </a:lnTo>
                  <a:lnTo>
                    <a:pt x="159127" y="141162"/>
                  </a:lnTo>
                  <a:lnTo>
                    <a:pt x="197214" y="108348"/>
                  </a:lnTo>
                  <a:lnTo>
                    <a:pt x="238337" y="79421"/>
                  </a:lnTo>
                  <a:lnTo>
                    <a:pt x="282102" y="54659"/>
                  </a:lnTo>
                  <a:lnTo>
                    <a:pt x="328086" y="34301"/>
                  </a:lnTo>
                  <a:lnTo>
                    <a:pt x="375846" y="18542"/>
                  </a:lnTo>
                  <a:lnTo>
                    <a:pt x="424923" y="7535"/>
                  </a:lnTo>
                  <a:lnTo>
                    <a:pt x="474843" y="1386"/>
                  </a:lnTo>
                  <a:lnTo>
                    <a:pt x="512545" y="0"/>
                  </a:lnTo>
                  <a:close/>
                </a:path>
              </a:pathLst>
            </a:custGeom>
            <a:ln w="426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" name="object 8"/>
          <p:cNvGrpSpPr/>
          <p:nvPr/>
        </p:nvGrpSpPr>
        <p:grpSpPr>
          <a:xfrm>
            <a:off x="1028712" y="5329354"/>
            <a:ext cx="6086475" cy="1066800"/>
            <a:chOff x="1028712" y="5329354"/>
            <a:chExt cx="6086475" cy="1066800"/>
          </a:xfrm>
        </p:grpSpPr>
        <p:sp>
          <p:nvSpPr>
            <p:cNvPr id="9" name="object 9"/>
            <p:cNvSpPr/>
            <p:nvPr/>
          </p:nvSpPr>
          <p:spPr>
            <a:xfrm>
              <a:off x="1050048" y="5350700"/>
              <a:ext cx="6065520" cy="1024255"/>
            </a:xfrm>
            <a:custGeom>
              <a:avLst/>
              <a:gdLst/>
              <a:ahLst/>
              <a:cxnLst/>
              <a:rect l="l" t="t" r="r" b="b"/>
              <a:pathLst>
                <a:path w="6065520" h="1024254">
                  <a:moveTo>
                    <a:pt x="6065113" y="213309"/>
                  </a:moveTo>
                  <a:lnTo>
                    <a:pt x="6059475" y="164401"/>
                  </a:lnTo>
                  <a:lnTo>
                    <a:pt x="6043409" y="119507"/>
                  </a:lnTo>
                  <a:lnTo>
                    <a:pt x="6018200" y="79895"/>
                  </a:lnTo>
                  <a:lnTo>
                    <a:pt x="5985129" y="46863"/>
                  </a:lnTo>
                  <a:lnTo>
                    <a:pt x="5945467" y="21678"/>
                  </a:lnTo>
                  <a:lnTo>
                    <a:pt x="5900521" y="5638"/>
                  </a:lnTo>
                  <a:lnTo>
                    <a:pt x="5851563" y="0"/>
                  </a:lnTo>
                  <a:lnTo>
                    <a:pt x="512546" y="0"/>
                  </a:lnTo>
                  <a:lnTo>
                    <a:pt x="462305" y="2463"/>
                  </a:lnTo>
                  <a:lnTo>
                    <a:pt x="388010" y="15341"/>
                  </a:lnTo>
                  <a:lnTo>
                    <a:pt x="316407" y="38976"/>
                  </a:lnTo>
                  <a:lnTo>
                    <a:pt x="249047" y="72834"/>
                  </a:lnTo>
                  <a:lnTo>
                    <a:pt x="187388" y="116205"/>
                  </a:lnTo>
                  <a:lnTo>
                    <a:pt x="132778" y="168135"/>
                  </a:lnTo>
                  <a:lnTo>
                    <a:pt x="86385" y="227520"/>
                  </a:lnTo>
                  <a:lnTo>
                    <a:pt x="49212" y="293052"/>
                  </a:lnTo>
                  <a:lnTo>
                    <a:pt x="22072" y="363321"/>
                  </a:lnTo>
                  <a:lnTo>
                    <a:pt x="5549" y="436816"/>
                  </a:lnTo>
                  <a:lnTo>
                    <a:pt x="0" y="511924"/>
                  </a:lnTo>
                  <a:lnTo>
                    <a:pt x="1384" y="549579"/>
                  </a:lnTo>
                  <a:lnTo>
                    <a:pt x="12458" y="624090"/>
                  </a:lnTo>
                  <a:lnTo>
                    <a:pt x="34340" y="696163"/>
                  </a:lnTo>
                  <a:lnTo>
                    <a:pt x="66586" y="764260"/>
                  </a:lnTo>
                  <a:lnTo>
                    <a:pt x="108483" y="826884"/>
                  </a:lnTo>
                  <a:lnTo>
                    <a:pt x="159131" y="882688"/>
                  </a:lnTo>
                  <a:lnTo>
                    <a:pt x="217411" y="930465"/>
                  </a:lnTo>
                  <a:lnTo>
                    <a:pt x="282105" y="969200"/>
                  </a:lnTo>
                  <a:lnTo>
                    <a:pt x="351764" y="998016"/>
                  </a:lnTo>
                  <a:lnTo>
                    <a:pt x="424929" y="1016317"/>
                  </a:lnTo>
                  <a:lnTo>
                    <a:pt x="499960" y="1023696"/>
                  </a:lnTo>
                  <a:lnTo>
                    <a:pt x="512546" y="1023543"/>
                  </a:lnTo>
                  <a:lnTo>
                    <a:pt x="512546" y="1023848"/>
                  </a:lnTo>
                  <a:lnTo>
                    <a:pt x="5851563" y="1023848"/>
                  </a:lnTo>
                  <a:lnTo>
                    <a:pt x="5900521" y="1018222"/>
                  </a:lnTo>
                  <a:lnTo>
                    <a:pt x="5945467" y="1002169"/>
                  </a:lnTo>
                  <a:lnTo>
                    <a:pt x="5985129" y="976998"/>
                  </a:lnTo>
                  <a:lnTo>
                    <a:pt x="6018200" y="943965"/>
                  </a:lnTo>
                  <a:lnTo>
                    <a:pt x="6043409" y="904354"/>
                  </a:lnTo>
                  <a:lnTo>
                    <a:pt x="6059475" y="859459"/>
                  </a:lnTo>
                  <a:lnTo>
                    <a:pt x="6065113" y="810552"/>
                  </a:lnTo>
                  <a:lnTo>
                    <a:pt x="6065113" y="213309"/>
                  </a:lnTo>
                  <a:close/>
                </a:path>
              </a:pathLst>
            </a:custGeom>
            <a:solidFill>
              <a:srgbClr val="0DB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0055" y="5350697"/>
              <a:ext cx="1025525" cy="1024255"/>
            </a:xfrm>
            <a:custGeom>
              <a:avLst/>
              <a:gdLst/>
              <a:ahLst/>
              <a:cxnLst/>
              <a:rect l="l" t="t" r="r" b="b"/>
              <a:pathLst>
                <a:path w="1025525" h="1024254">
                  <a:moveTo>
                    <a:pt x="512545" y="0"/>
                  </a:moveTo>
                  <a:lnTo>
                    <a:pt x="562783" y="2465"/>
                  </a:lnTo>
                  <a:lnTo>
                    <a:pt x="612537" y="9836"/>
                  </a:lnTo>
                  <a:lnTo>
                    <a:pt x="661329" y="22043"/>
                  </a:lnTo>
                  <a:lnTo>
                    <a:pt x="708687" y="38967"/>
                  </a:lnTo>
                  <a:lnTo>
                    <a:pt x="754157" y="60447"/>
                  </a:lnTo>
                  <a:lnTo>
                    <a:pt x="797300" y="86274"/>
                  </a:lnTo>
                  <a:lnTo>
                    <a:pt x="837700" y="116201"/>
                  </a:lnTo>
                  <a:lnTo>
                    <a:pt x="874969" y="149939"/>
                  </a:lnTo>
                  <a:lnTo>
                    <a:pt x="908748" y="187163"/>
                  </a:lnTo>
                  <a:lnTo>
                    <a:pt x="938710" y="227514"/>
                  </a:lnTo>
                  <a:lnTo>
                    <a:pt x="964569" y="270605"/>
                  </a:lnTo>
                  <a:lnTo>
                    <a:pt x="986075" y="316019"/>
                  </a:lnTo>
                  <a:lnTo>
                    <a:pt x="1003020" y="363321"/>
                  </a:lnTo>
                  <a:lnTo>
                    <a:pt x="1015241" y="412053"/>
                  </a:lnTo>
                  <a:lnTo>
                    <a:pt x="1022622" y="461747"/>
                  </a:lnTo>
                  <a:lnTo>
                    <a:pt x="1025090" y="511925"/>
                  </a:lnTo>
                  <a:lnTo>
                    <a:pt x="1024936" y="524492"/>
                  </a:lnTo>
                  <a:lnTo>
                    <a:pt x="1021235" y="574594"/>
                  </a:lnTo>
                  <a:lnTo>
                    <a:pt x="1012635" y="624092"/>
                  </a:lnTo>
                  <a:lnTo>
                    <a:pt x="999220" y="672510"/>
                  </a:lnTo>
                  <a:lnTo>
                    <a:pt x="981117" y="719381"/>
                  </a:lnTo>
                  <a:lnTo>
                    <a:pt x="958502" y="764255"/>
                  </a:lnTo>
                  <a:lnTo>
                    <a:pt x="931592" y="806699"/>
                  </a:lnTo>
                  <a:lnTo>
                    <a:pt x="900646" y="846304"/>
                  </a:lnTo>
                  <a:lnTo>
                    <a:pt x="865963" y="882688"/>
                  </a:lnTo>
                  <a:lnTo>
                    <a:pt x="827876" y="915502"/>
                  </a:lnTo>
                  <a:lnTo>
                    <a:pt x="786752" y="944429"/>
                  </a:lnTo>
                  <a:lnTo>
                    <a:pt x="742987" y="969191"/>
                  </a:lnTo>
                  <a:lnTo>
                    <a:pt x="697004" y="989549"/>
                  </a:lnTo>
                  <a:lnTo>
                    <a:pt x="649243" y="1005307"/>
                  </a:lnTo>
                  <a:lnTo>
                    <a:pt x="600167" y="1016314"/>
                  </a:lnTo>
                  <a:lnTo>
                    <a:pt x="550246" y="1022464"/>
                  </a:lnTo>
                  <a:lnTo>
                    <a:pt x="512545" y="1023850"/>
                  </a:lnTo>
                  <a:lnTo>
                    <a:pt x="499962" y="1023696"/>
                  </a:lnTo>
                  <a:lnTo>
                    <a:pt x="449800" y="1020000"/>
                  </a:lnTo>
                  <a:lnTo>
                    <a:pt x="400242" y="1011411"/>
                  </a:lnTo>
                  <a:lnTo>
                    <a:pt x="351765" y="998011"/>
                  </a:lnTo>
                  <a:lnTo>
                    <a:pt x="304837" y="979930"/>
                  </a:lnTo>
                  <a:lnTo>
                    <a:pt x="259909" y="957343"/>
                  </a:lnTo>
                  <a:lnTo>
                    <a:pt x="217414" y="930465"/>
                  </a:lnTo>
                  <a:lnTo>
                    <a:pt x="177761" y="899557"/>
                  </a:lnTo>
                  <a:lnTo>
                    <a:pt x="141333" y="864915"/>
                  </a:lnTo>
                  <a:lnTo>
                    <a:pt x="108479" y="826875"/>
                  </a:lnTo>
                  <a:lnTo>
                    <a:pt x="79517" y="785801"/>
                  </a:lnTo>
                  <a:lnTo>
                    <a:pt x="54725" y="742089"/>
                  </a:lnTo>
                  <a:lnTo>
                    <a:pt x="34342" y="696160"/>
                  </a:lnTo>
                  <a:lnTo>
                    <a:pt x="18565" y="648458"/>
                  </a:lnTo>
                  <a:lnTo>
                    <a:pt x="7545" y="599441"/>
                  </a:lnTo>
                  <a:lnTo>
                    <a:pt x="1388" y="549581"/>
                  </a:lnTo>
                  <a:lnTo>
                    <a:pt x="0" y="511925"/>
                  </a:lnTo>
                  <a:lnTo>
                    <a:pt x="154" y="499358"/>
                  </a:lnTo>
                  <a:lnTo>
                    <a:pt x="3854" y="449256"/>
                  </a:lnTo>
                  <a:lnTo>
                    <a:pt x="12454" y="399757"/>
                  </a:lnTo>
                  <a:lnTo>
                    <a:pt x="25870" y="351340"/>
                  </a:lnTo>
                  <a:lnTo>
                    <a:pt x="43972" y="304468"/>
                  </a:lnTo>
                  <a:lnTo>
                    <a:pt x="66587" y="259594"/>
                  </a:lnTo>
                  <a:lnTo>
                    <a:pt x="93498" y="217150"/>
                  </a:lnTo>
                  <a:lnTo>
                    <a:pt x="124443" y="177546"/>
                  </a:lnTo>
                  <a:lnTo>
                    <a:pt x="159127" y="141162"/>
                  </a:lnTo>
                  <a:lnTo>
                    <a:pt x="197214" y="108348"/>
                  </a:lnTo>
                  <a:lnTo>
                    <a:pt x="238337" y="79420"/>
                  </a:lnTo>
                  <a:lnTo>
                    <a:pt x="282102" y="54659"/>
                  </a:lnTo>
                  <a:lnTo>
                    <a:pt x="328086" y="34301"/>
                  </a:lnTo>
                  <a:lnTo>
                    <a:pt x="375846" y="18542"/>
                  </a:lnTo>
                  <a:lnTo>
                    <a:pt x="424923" y="7535"/>
                  </a:lnTo>
                  <a:lnTo>
                    <a:pt x="474843" y="1386"/>
                  </a:lnTo>
                  <a:lnTo>
                    <a:pt x="512545" y="0"/>
                  </a:lnTo>
                  <a:close/>
                </a:path>
              </a:pathLst>
            </a:custGeom>
            <a:ln w="426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028712" y="6523847"/>
            <a:ext cx="6086475" cy="1066800"/>
            <a:chOff x="1028712" y="6523847"/>
            <a:chExt cx="6086475" cy="1066800"/>
          </a:xfrm>
        </p:grpSpPr>
        <p:sp>
          <p:nvSpPr>
            <p:cNvPr id="12" name="object 12"/>
            <p:cNvSpPr/>
            <p:nvPr/>
          </p:nvSpPr>
          <p:spPr>
            <a:xfrm>
              <a:off x="1050048" y="6545198"/>
              <a:ext cx="6065520" cy="1024255"/>
            </a:xfrm>
            <a:custGeom>
              <a:avLst/>
              <a:gdLst/>
              <a:ahLst/>
              <a:cxnLst/>
              <a:rect l="l" t="t" r="r" b="b"/>
              <a:pathLst>
                <a:path w="6065520" h="1024254">
                  <a:moveTo>
                    <a:pt x="6065113" y="213296"/>
                  </a:moveTo>
                  <a:lnTo>
                    <a:pt x="6059475" y="164388"/>
                  </a:lnTo>
                  <a:lnTo>
                    <a:pt x="6043409" y="119494"/>
                  </a:lnTo>
                  <a:lnTo>
                    <a:pt x="6018200" y="79895"/>
                  </a:lnTo>
                  <a:lnTo>
                    <a:pt x="5985129" y="46863"/>
                  </a:lnTo>
                  <a:lnTo>
                    <a:pt x="5945467" y="21678"/>
                  </a:lnTo>
                  <a:lnTo>
                    <a:pt x="5900521" y="5626"/>
                  </a:lnTo>
                  <a:lnTo>
                    <a:pt x="5851563" y="0"/>
                  </a:lnTo>
                  <a:lnTo>
                    <a:pt x="512546" y="0"/>
                  </a:lnTo>
                  <a:lnTo>
                    <a:pt x="462305" y="2463"/>
                  </a:lnTo>
                  <a:lnTo>
                    <a:pt x="388010" y="15341"/>
                  </a:lnTo>
                  <a:lnTo>
                    <a:pt x="316407" y="38963"/>
                  </a:lnTo>
                  <a:lnTo>
                    <a:pt x="249047" y="72834"/>
                  </a:lnTo>
                  <a:lnTo>
                    <a:pt x="187388" y="116205"/>
                  </a:lnTo>
                  <a:lnTo>
                    <a:pt x="132778" y="168135"/>
                  </a:lnTo>
                  <a:lnTo>
                    <a:pt x="86385" y="227507"/>
                  </a:lnTo>
                  <a:lnTo>
                    <a:pt x="49212" y="293052"/>
                  </a:lnTo>
                  <a:lnTo>
                    <a:pt x="22072" y="363321"/>
                  </a:lnTo>
                  <a:lnTo>
                    <a:pt x="5549" y="436803"/>
                  </a:lnTo>
                  <a:lnTo>
                    <a:pt x="0" y="511924"/>
                  </a:lnTo>
                  <a:lnTo>
                    <a:pt x="1384" y="549579"/>
                  </a:lnTo>
                  <a:lnTo>
                    <a:pt x="12458" y="624090"/>
                  </a:lnTo>
                  <a:lnTo>
                    <a:pt x="34340" y="696163"/>
                  </a:lnTo>
                  <a:lnTo>
                    <a:pt x="66586" y="764247"/>
                  </a:lnTo>
                  <a:lnTo>
                    <a:pt x="108483" y="826871"/>
                  </a:lnTo>
                  <a:lnTo>
                    <a:pt x="159131" y="882688"/>
                  </a:lnTo>
                  <a:lnTo>
                    <a:pt x="217411" y="930465"/>
                  </a:lnTo>
                  <a:lnTo>
                    <a:pt x="282105" y="969187"/>
                  </a:lnTo>
                  <a:lnTo>
                    <a:pt x="351764" y="998004"/>
                  </a:lnTo>
                  <a:lnTo>
                    <a:pt x="424929" y="1016317"/>
                  </a:lnTo>
                  <a:lnTo>
                    <a:pt x="499960" y="1023696"/>
                  </a:lnTo>
                  <a:lnTo>
                    <a:pt x="512546" y="1023543"/>
                  </a:lnTo>
                  <a:lnTo>
                    <a:pt x="512546" y="1023848"/>
                  </a:lnTo>
                  <a:lnTo>
                    <a:pt x="5851563" y="1023848"/>
                  </a:lnTo>
                  <a:lnTo>
                    <a:pt x="5900521" y="1018209"/>
                  </a:lnTo>
                  <a:lnTo>
                    <a:pt x="5945467" y="1002169"/>
                  </a:lnTo>
                  <a:lnTo>
                    <a:pt x="5985129" y="976985"/>
                  </a:lnTo>
                  <a:lnTo>
                    <a:pt x="6018200" y="943952"/>
                  </a:lnTo>
                  <a:lnTo>
                    <a:pt x="6043409" y="904341"/>
                  </a:lnTo>
                  <a:lnTo>
                    <a:pt x="6059475" y="859447"/>
                  </a:lnTo>
                  <a:lnTo>
                    <a:pt x="6065113" y="810552"/>
                  </a:lnTo>
                  <a:lnTo>
                    <a:pt x="6065113" y="213296"/>
                  </a:lnTo>
                  <a:close/>
                </a:path>
              </a:pathLst>
            </a:custGeom>
            <a:solidFill>
              <a:srgbClr val="0DB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050055" y="6545190"/>
              <a:ext cx="1025525" cy="1024255"/>
            </a:xfrm>
            <a:custGeom>
              <a:avLst/>
              <a:gdLst/>
              <a:ahLst/>
              <a:cxnLst/>
              <a:rect l="l" t="t" r="r" b="b"/>
              <a:pathLst>
                <a:path w="1025525" h="1024254">
                  <a:moveTo>
                    <a:pt x="512545" y="0"/>
                  </a:moveTo>
                  <a:lnTo>
                    <a:pt x="562783" y="2465"/>
                  </a:lnTo>
                  <a:lnTo>
                    <a:pt x="612537" y="9836"/>
                  </a:lnTo>
                  <a:lnTo>
                    <a:pt x="661329" y="22043"/>
                  </a:lnTo>
                  <a:lnTo>
                    <a:pt x="708687" y="38967"/>
                  </a:lnTo>
                  <a:lnTo>
                    <a:pt x="754157" y="60447"/>
                  </a:lnTo>
                  <a:lnTo>
                    <a:pt x="797300" y="86274"/>
                  </a:lnTo>
                  <a:lnTo>
                    <a:pt x="837700" y="116201"/>
                  </a:lnTo>
                  <a:lnTo>
                    <a:pt x="874969" y="149939"/>
                  </a:lnTo>
                  <a:lnTo>
                    <a:pt x="908748" y="187163"/>
                  </a:lnTo>
                  <a:lnTo>
                    <a:pt x="938710" y="227514"/>
                  </a:lnTo>
                  <a:lnTo>
                    <a:pt x="964569" y="270605"/>
                  </a:lnTo>
                  <a:lnTo>
                    <a:pt x="986075" y="316019"/>
                  </a:lnTo>
                  <a:lnTo>
                    <a:pt x="1003020" y="363321"/>
                  </a:lnTo>
                  <a:lnTo>
                    <a:pt x="1015241" y="412053"/>
                  </a:lnTo>
                  <a:lnTo>
                    <a:pt x="1022622" y="461747"/>
                  </a:lnTo>
                  <a:lnTo>
                    <a:pt x="1025090" y="511925"/>
                  </a:lnTo>
                  <a:lnTo>
                    <a:pt x="1024936" y="524492"/>
                  </a:lnTo>
                  <a:lnTo>
                    <a:pt x="1021235" y="574594"/>
                  </a:lnTo>
                  <a:lnTo>
                    <a:pt x="1012635" y="624092"/>
                  </a:lnTo>
                  <a:lnTo>
                    <a:pt x="999220" y="672510"/>
                  </a:lnTo>
                  <a:lnTo>
                    <a:pt x="981117" y="719381"/>
                  </a:lnTo>
                  <a:lnTo>
                    <a:pt x="958502" y="764255"/>
                  </a:lnTo>
                  <a:lnTo>
                    <a:pt x="931592" y="806699"/>
                  </a:lnTo>
                  <a:lnTo>
                    <a:pt x="900646" y="846304"/>
                  </a:lnTo>
                  <a:lnTo>
                    <a:pt x="865963" y="882688"/>
                  </a:lnTo>
                  <a:lnTo>
                    <a:pt x="827876" y="915502"/>
                  </a:lnTo>
                  <a:lnTo>
                    <a:pt x="786752" y="944429"/>
                  </a:lnTo>
                  <a:lnTo>
                    <a:pt x="742987" y="969191"/>
                  </a:lnTo>
                  <a:lnTo>
                    <a:pt x="697004" y="989549"/>
                  </a:lnTo>
                  <a:lnTo>
                    <a:pt x="649243" y="1005308"/>
                  </a:lnTo>
                  <a:lnTo>
                    <a:pt x="600167" y="1016315"/>
                  </a:lnTo>
                  <a:lnTo>
                    <a:pt x="550246" y="1022464"/>
                  </a:lnTo>
                  <a:lnTo>
                    <a:pt x="512545" y="1023850"/>
                  </a:lnTo>
                  <a:lnTo>
                    <a:pt x="499962" y="1023696"/>
                  </a:lnTo>
                  <a:lnTo>
                    <a:pt x="449800" y="1020000"/>
                  </a:lnTo>
                  <a:lnTo>
                    <a:pt x="400242" y="1011411"/>
                  </a:lnTo>
                  <a:lnTo>
                    <a:pt x="351765" y="998012"/>
                  </a:lnTo>
                  <a:lnTo>
                    <a:pt x="304837" y="979931"/>
                  </a:lnTo>
                  <a:lnTo>
                    <a:pt x="259909" y="957343"/>
                  </a:lnTo>
                  <a:lnTo>
                    <a:pt x="217414" y="930465"/>
                  </a:lnTo>
                  <a:lnTo>
                    <a:pt x="177761" y="899557"/>
                  </a:lnTo>
                  <a:lnTo>
                    <a:pt x="141333" y="864915"/>
                  </a:lnTo>
                  <a:lnTo>
                    <a:pt x="108479" y="826875"/>
                  </a:lnTo>
                  <a:lnTo>
                    <a:pt x="79517" y="785800"/>
                  </a:lnTo>
                  <a:lnTo>
                    <a:pt x="54725" y="742089"/>
                  </a:lnTo>
                  <a:lnTo>
                    <a:pt x="34342" y="696160"/>
                  </a:lnTo>
                  <a:lnTo>
                    <a:pt x="18565" y="648458"/>
                  </a:lnTo>
                  <a:lnTo>
                    <a:pt x="7545" y="599441"/>
                  </a:lnTo>
                  <a:lnTo>
                    <a:pt x="1388" y="549581"/>
                  </a:lnTo>
                  <a:lnTo>
                    <a:pt x="0" y="511925"/>
                  </a:lnTo>
                  <a:lnTo>
                    <a:pt x="154" y="499358"/>
                  </a:lnTo>
                  <a:lnTo>
                    <a:pt x="3854" y="449256"/>
                  </a:lnTo>
                  <a:lnTo>
                    <a:pt x="12454" y="399757"/>
                  </a:lnTo>
                  <a:lnTo>
                    <a:pt x="25870" y="351339"/>
                  </a:lnTo>
                  <a:lnTo>
                    <a:pt x="43972" y="304468"/>
                  </a:lnTo>
                  <a:lnTo>
                    <a:pt x="66587" y="259594"/>
                  </a:lnTo>
                  <a:lnTo>
                    <a:pt x="93498" y="217151"/>
                  </a:lnTo>
                  <a:lnTo>
                    <a:pt x="124443" y="177546"/>
                  </a:lnTo>
                  <a:lnTo>
                    <a:pt x="159127" y="141162"/>
                  </a:lnTo>
                  <a:lnTo>
                    <a:pt x="197214" y="108348"/>
                  </a:lnTo>
                  <a:lnTo>
                    <a:pt x="238337" y="79421"/>
                  </a:lnTo>
                  <a:lnTo>
                    <a:pt x="282102" y="54659"/>
                  </a:lnTo>
                  <a:lnTo>
                    <a:pt x="328086" y="34301"/>
                  </a:lnTo>
                  <a:lnTo>
                    <a:pt x="375846" y="18543"/>
                  </a:lnTo>
                  <a:lnTo>
                    <a:pt x="424923" y="7536"/>
                  </a:lnTo>
                  <a:lnTo>
                    <a:pt x="474843" y="1386"/>
                  </a:lnTo>
                  <a:lnTo>
                    <a:pt x="512545" y="0"/>
                  </a:lnTo>
                  <a:close/>
                </a:path>
              </a:pathLst>
            </a:custGeom>
            <a:ln w="426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028712" y="7718339"/>
            <a:ext cx="6086475" cy="1066800"/>
            <a:chOff x="1028712" y="7718339"/>
            <a:chExt cx="6086475" cy="1066800"/>
          </a:xfrm>
        </p:grpSpPr>
        <p:sp>
          <p:nvSpPr>
            <p:cNvPr id="15" name="object 15"/>
            <p:cNvSpPr/>
            <p:nvPr/>
          </p:nvSpPr>
          <p:spPr>
            <a:xfrm>
              <a:off x="1050048" y="7739684"/>
              <a:ext cx="6065520" cy="1024255"/>
            </a:xfrm>
            <a:custGeom>
              <a:avLst/>
              <a:gdLst/>
              <a:ahLst/>
              <a:cxnLst/>
              <a:rect l="l" t="t" r="r" b="b"/>
              <a:pathLst>
                <a:path w="6065520" h="1024254">
                  <a:moveTo>
                    <a:pt x="6065113" y="213309"/>
                  </a:moveTo>
                  <a:lnTo>
                    <a:pt x="6059475" y="164401"/>
                  </a:lnTo>
                  <a:lnTo>
                    <a:pt x="6043409" y="119507"/>
                  </a:lnTo>
                  <a:lnTo>
                    <a:pt x="6018200" y="79908"/>
                  </a:lnTo>
                  <a:lnTo>
                    <a:pt x="5985129" y="46875"/>
                  </a:lnTo>
                  <a:lnTo>
                    <a:pt x="5945467" y="21691"/>
                  </a:lnTo>
                  <a:lnTo>
                    <a:pt x="5900521" y="5638"/>
                  </a:lnTo>
                  <a:lnTo>
                    <a:pt x="5851563" y="0"/>
                  </a:lnTo>
                  <a:lnTo>
                    <a:pt x="512546" y="0"/>
                  </a:lnTo>
                  <a:lnTo>
                    <a:pt x="462305" y="2476"/>
                  </a:lnTo>
                  <a:lnTo>
                    <a:pt x="388010" y="15341"/>
                  </a:lnTo>
                  <a:lnTo>
                    <a:pt x="316407" y="38976"/>
                  </a:lnTo>
                  <a:lnTo>
                    <a:pt x="249047" y="72834"/>
                  </a:lnTo>
                  <a:lnTo>
                    <a:pt x="187388" y="116205"/>
                  </a:lnTo>
                  <a:lnTo>
                    <a:pt x="132778" y="168148"/>
                  </a:lnTo>
                  <a:lnTo>
                    <a:pt x="86385" y="227520"/>
                  </a:lnTo>
                  <a:lnTo>
                    <a:pt x="49212" y="293052"/>
                  </a:lnTo>
                  <a:lnTo>
                    <a:pt x="22072" y="363321"/>
                  </a:lnTo>
                  <a:lnTo>
                    <a:pt x="5549" y="436816"/>
                  </a:lnTo>
                  <a:lnTo>
                    <a:pt x="0" y="511924"/>
                  </a:lnTo>
                  <a:lnTo>
                    <a:pt x="1384" y="549592"/>
                  </a:lnTo>
                  <a:lnTo>
                    <a:pt x="12458" y="624090"/>
                  </a:lnTo>
                  <a:lnTo>
                    <a:pt x="34340" y="696163"/>
                  </a:lnTo>
                  <a:lnTo>
                    <a:pt x="66586" y="764260"/>
                  </a:lnTo>
                  <a:lnTo>
                    <a:pt x="108483" y="826884"/>
                  </a:lnTo>
                  <a:lnTo>
                    <a:pt x="159131" y="882688"/>
                  </a:lnTo>
                  <a:lnTo>
                    <a:pt x="217411" y="930465"/>
                  </a:lnTo>
                  <a:lnTo>
                    <a:pt x="282105" y="969200"/>
                  </a:lnTo>
                  <a:lnTo>
                    <a:pt x="351764" y="998016"/>
                  </a:lnTo>
                  <a:lnTo>
                    <a:pt x="424929" y="1016317"/>
                  </a:lnTo>
                  <a:lnTo>
                    <a:pt x="499960" y="1023696"/>
                  </a:lnTo>
                  <a:lnTo>
                    <a:pt x="512546" y="1023543"/>
                  </a:lnTo>
                  <a:lnTo>
                    <a:pt x="512546" y="1023861"/>
                  </a:lnTo>
                  <a:lnTo>
                    <a:pt x="5851563" y="1023861"/>
                  </a:lnTo>
                  <a:lnTo>
                    <a:pt x="5900521" y="1018222"/>
                  </a:lnTo>
                  <a:lnTo>
                    <a:pt x="5945467" y="1002169"/>
                  </a:lnTo>
                  <a:lnTo>
                    <a:pt x="5985129" y="976985"/>
                  </a:lnTo>
                  <a:lnTo>
                    <a:pt x="6018200" y="943952"/>
                  </a:lnTo>
                  <a:lnTo>
                    <a:pt x="6043409" y="904354"/>
                  </a:lnTo>
                  <a:lnTo>
                    <a:pt x="6059475" y="859459"/>
                  </a:lnTo>
                  <a:lnTo>
                    <a:pt x="6065113" y="810552"/>
                  </a:lnTo>
                  <a:lnTo>
                    <a:pt x="6065113" y="213309"/>
                  </a:lnTo>
                  <a:close/>
                </a:path>
              </a:pathLst>
            </a:custGeom>
            <a:solidFill>
              <a:srgbClr val="0DB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50055" y="7739682"/>
              <a:ext cx="1025525" cy="1024255"/>
            </a:xfrm>
            <a:custGeom>
              <a:avLst/>
              <a:gdLst/>
              <a:ahLst/>
              <a:cxnLst/>
              <a:rect l="l" t="t" r="r" b="b"/>
              <a:pathLst>
                <a:path w="1025525" h="1024254">
                  <a:moveTo>
                    <a:pt x="512545" y="0"/>
                  </a:moveTo>
                  <a:lnTo>
                    <a:pt x="562783" y="2465"/>
                  </a:lnTo>
                  <a:lnTo>
                    <a:pt x="612537" y="9836"/>
                  </a:lnTo>
                  <a:lnTo>
                    <a:pt x="661329" y="22043"/>
                  </a:lnTo>
                  <a:lnTo>
                    <a:pt x="708687" y="38967"/>
                  </a:lnTo>
                  <a:lnTo>
                    <a:pt x="754157" y="60447"/>
                  </a:lnTo>
                  <a:lnTo>
                    <a:pt x="797300" y="86274"/>
                  </a:lnTo>
                  <a:lnTo>
                    <a:pt x="837700" y="116201"/>
                  </a:lnTo>
                  <a:lnTo>
                    <a:pt x="874969" y="149939"/>
                  </a:lnTo>
                  <a:lnTo>
                    <a:pt x="908748" y="187163"/>
                  </a:lnTo>
                  <a:lnTo>
                    <a:pt x="938710" y="227514"/>
                  </a:lnTo>
                  <a:lnTo>
                    <a:pt x="964569" y="270605"/>
                  </a:lnTo>
                  <a:lnTo>
                    <a:pt x="986075" y="316019"/>
                  </a:lnTo>
                  <a:lnTo>
                    <a:pt x="1003020" y="363321"/>
                  </a:lnTo>
                  <a:lnTo>
                    <a:pt x="1015241" y="412053"/>
                  </a:lnTo>
                  <a:lnTo>
                    <a:pt x="1022622" y="461748"/>
                  </a:lnTo>
                  <a:lnTo>
                    <a:pt x="1025090" y="511925"/>
                  </a:lnTo>
                  <a:lnTo>
                    <a:pt x="1024936" y="524492"/>
                  </a:lnTo>
                  <a:lnTo>
                    <a:pt x="1021235" y="574594"/>
                  </a:lnTo>
                  <a:lnTo>
                    <a:pt x="1012635" y="624092"/>
                  </a:lnTo>
                  <a:lnTo>
                    <a:pt x="999220" y="672510"/>
                  </a:lnTo>
                  <a:lnTo>
                    <a:pt x="981117" y="719381"/>
                  </a:lnTo>
                  <a:lnTo>
                    <a:pt x="958502" y="764255"/>
                  </a:lnTo>
                  <a:lnTo>
                    <a:pt x="931592" y="806699"/>
                  </a:lnTo>
                  <a:lnTo>
                    <a:pt x="900646" y="846304"/>
                  </a:lnTo>
                  <a:lnTo>
                    <a:pt x="865963" y="882688"/>
                  </a:lnTo>
                  <a:lnTo>
                    <a:pt x="827876" y="915502"/>
                  </a:lnTo>
                  <a:lnTo>
                    <a:pt x="786752" y="944429"/>
                  </a:lnTo>
                  <a:lnTo>
                    <a:pt x="742987" y="969191"/>
                  </a:lnTo>
                  <a:lnTo>
                    <a:pt x="697004" y="989548"/>
                  </a:lnTo>
                  <a:lnTo>
                    <a:pt x="649243" y="1005307"/>
                  </a:lnTo>
                  <a:lnTo>
                    <a:pt x="600167" y="1016314"/>
                  </a:lnTo>
                  <a:lnTo>
                    <a:pt x="550246" y="1022463"/>
                  </a:lnTo>
                  <a:lnTo>
                    <a:pt x="512545" y="1023850"/>
                  </a:lnTo>
                  <a:lnTo>
                    <a:pt x="499962" y="1023696"/>
                  </a:lnTo>
                  <a:lnTo>
                    <a:pt x="449800" y="1019999"/>
                  </a:lnTo>
                  <a:lnTo>
                    <a:pt x="400242" y="1011410"/>
                  </a:lnTo>
                  <a:lnTo>
                    <a:pt x="351765" y="998011"/>
                  </a:lnTo>
                  <a:lnTo>
                    <a:pt x="304837" y="979930"/>
                  </a:lnTo>
                  <a:lnTo>
                    <a:pt x="259909" y="957342"/>
                  </a:lnTo>
                  <a:lnTo>
                    <a:pt x="217414" y="930466"/>
                  </a:lnTo>
                  <a:lnTo>
                    <a:pt x="177761" y="899557"/>
                  </a:lnTo>
                  <a:lnTo>
                    <a:pt x="141333" y="864916"/>
                  </a:lnTo>
                  <a:lnTo>
                    <a:pt x="108479" y="826874"/>
                  </a:lnTo>
                  <a:lnTo>
                    <a:pt x="79517" y="785800"/>
                  </a:lnTo>
                  <a:lnTo>
                    <a:pt x="54725" y="742088"/>
                  </a:lnTo>
                  <a:lnTo>
                    <a:pt x="34342" y="696160"/>
                  </a:lnTo>
                  <a:lnTo>
                    <a:pt x="18565" y="648458"/>
                  </a:lnTo>
                  <a:lnTo>
                    <a:pt x="7545" y="599441"/>
                  </a:lnTo>
                  <a:lnTo>
                    <a:pt x="1388" y="549581"/>
                  </a:lnTo>
                  <a:lnTo>
                    <a:pt x="0" y="511925"/>
                  </a:lnTo>
                  <a:lnTo>
                    <a:pt x="154" y="499358"/>
                  </a:lnTo>
                  <a:lnTo>
                    <a:pt x="3854" y="449256"/>
                  </a:lnTo>
                  <a:lnTo>
                    <a:pt x="12454" y="399757"/>
                  </a:lnTo>
                  <a:lnTo>
                    <a:pt x="25870" y="351339"/>
                  </a:lnTo>
                  <a:lnTo>
                    <a:pt x="43972" y="304468"/>
                  </a:lnTo>
                  <a:lnTo>
                    <a:pt x="66587" y="259594"/>
                  </a:lnTo>
                  <a:lnTo>
                    <a:pt x="93498" y="217150"/>
                  </a:lnTo>
                  <a:lnTo>
                    <a:pt x="124443" y="177546"/>
                  </a:lnTo>
                  <a:lnTo>
                    <a:pt x="159127" y="141162"/>
                  </a:lnTo>
                  <a:lnTo>
                    <a:pt x="197214" y="108348"/>
                  </a:lnTo>
                  <a:lnTo>
                    <a:pt x="238337" y="79420"/>
                  </a:lnTo>
                  <a:lnTo>
                    <a:pt x="282102" y="54659"/>
                  </a:lnTo>
                  <a:lnTo>
                    <a:pt x="328086" y="34301"/>
                  </a:lnTo>
                  <a:lnTo>
                    <a:pt x="375846" y="18543"/>
                  </a:lnTo>
                  <a:lnTo>
                    <a:pt x="424923" y="7536"/>
                  </a:lnTo>
                  <a:lnTo>
                    <a:pt x="474843" y="1387"/>
                  </a:lnTo>
                  <a:lnTo>
                    <a:pt x="512545" y="0"/>
                  </a:lnTo>
                  <a:close/>
                </a:path>
              </a:pathLst>
            </a:custGeom>
            <a:ln w="426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1028712" y="8912832"/>
            <a:ext cx="6086475" cy="1066800"/>
            <a:chOff x="1028712" y="8912832"/>
            <a:chExt cx="6086475" cy="1066800"/>
          </a:xfrm>
        </p:grpSpPr>
        <p:sp>
          <p:nvSpPr>
            <p:cNvPr id="18" name="object 18"/>
            <p:cNvSpPr/>
            <p:nvPr/>
          </p:nvSpPr>
          <p:spPr>
            <a:xfrm>
              <a:off x="1050048" y="8934183"/>
              <a:ext cx="6065520" cy="1024255"/>
            </a:xfrm>
            <a:custGeom>
              <a:avLst/>
              <a:gdLst/>
              <a:ahLst/>
              <a:cxnLst/>
              <a:rect l="l" t="t" r="r" b="b"/>
              <a:pathLst>
                <a:path w="6065520" h="1024254">
                  <a:moveTo>
                    <a:pt x="6065113" y="213296"/>
                  </a:moveTo>
                  <a:lnTo>
                    <a:pt x="6059475" y="164401"/>
                  </a:lnTo>
                  <a:lnTo>
                    <a:pt x="6043409" y="119507"/>
                  </a:lnTo>
                  <a:lnTo>
                    <a:pt x="6018200" y="79895"/>
                  </a:lnTo>
                  <a:lnTo>
                    <a:pt x="5985129" y="46863"/>
                  </a:lnTo>
                  <a:lnTo>
                    <a:pt x="5945467" y="21678"/>
                  </a:lnTo>
                  <a:lnTo>
                    <a:pt x="5900521" y="5638"/>
                  </a:lnTo>
                  <a:lnTo>
                    <a:pt x="5851563" y="0"/>
                  </a:lnTo>
                  <a:lnTo>
                    <a:pt x="512546" y="0"/>
                  </a:lnTo>
                  <a:lnTo>
                    <a:pt x="462305" y="2463"/>
                  </a:lnTo>
                  <a:lnTo>
                    <a:pt x="388010" y="15341"/>
                  </a:lnTo>
                  <a:lnTo>
                    <a:pt x="316407" y="38963"/>
                  </a:lnTo>
                  <a:lnTo>
                    <a:pt x="249047" y="72834"/>
                  </a:lnTo>
                  <a:lnTo>
                    <a:pt x="187388" y="116205"/>
                  </a:lnTo>
                  <a:lnTo>
                    <a:pt x="132778" y="168135"/>
                  </a:lnTo>
                  <a:lnTo>
                    <a:pt x="86385" y="227507"/>
                  </a:lnTo>
                  <a:lnTo>
                    <a:pt x="49212" y="293052"/>
                  </a:lnTo>
                  <a:lnTo>
                    <a:pt x="22072" y="363321"/>
                  </a:lnTo>
                  <a:lnTo>
                    <a:pt x="5549" y="436803"/>
                  </a:lnTo>
                  <a:lnTo>
                    <a:pt x="0" y="511924"/>
                  </a:lnTo>
                  <a:lnTo>
                    <a:pt x="1384" y="549579"/>
                  </a:lnTo>
                  <a:lnTo>
                    <a:pt x="12458" y="624090"/>
                  </a:lnTo>
                  <a:lnTo>
                    <a:pt x="34340" y="696163"/>
                  </a:lnTo>
                  <a:lnTo>
                    <a:pt x="66586" y="764260"/>
                  </a:lnTo>
                  <a:lnTo>
                    <a:pt x="108483" y="826871"/>
                  </a:lnTo>
                  <a:lnTo>
                    <a:pt x="159131" y="882688"/>
                  </a:lnTo>
                  <a:lnTo>
                    <a:pt x="217411" y="930465"/>
                  </a:lnTo>
                  <a:lnTo>
                    <a:pt x="282105" y="969187"/>
                  </a:lnTo>
                  <a:lnTo>
                    <a:pt x="351764" y="998016"/>
                  </a:lnTo>
                  <a:lnTo>
                    <a:pt x="424929" y="1016317"/>
                  </a:lnTo>
                  <a:lnTo>
                    <a:pt x="499960" y="1023696"/>
                  </a:lnTo>
                  <a:lnTo>
                    <a:pt x="512546" y="1023543"/>
                  </a:lnTo>
                  <a:lnTo>
                    <a:pt x="512546" y="1023848"/>
                  </a:lnTo>
                  <a:lnTo>
                    <a:pt x="5851563" y="1023848"/>
                  </a:lnTo>
                  <a:lnTo>
                    <a:pt x="5900521" y="1018209"/>
                  </a:lnTo>
                  <a:lnTo>
                    <a:pt x="5945467" y="1002169"/>
                  </a:lnTo>
                  <a:lnTo>
                    <a:pt x="5985129" y="976985"/>
                  </a:lnTo>
                  <a:lnTo>
                    <a:pt x="6018200" y="943952"/>
                  </a:lnTo>
                  <a:lnTo>
                    <a:pt x="6043409" y="904341"/>
                  </a:lnTo>
                  <a:lnTo>
                    <a:pt x="6059475" y="859447"/>
                  </a:lnTo>
                  <a:lnTo>
                    <a:pt x="6065113" y="810552"/>
                  </a:lnTo>
                  <a:lnTo>
                    <a:pt x="6065113" y="213296"/>
                  </a:lnTo>
                  <a:close/>
                </a:path>
              </a:pathLst>
            </a:custGeom>
            <a:solidFill>
              <a:srgbClr val="0DB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050055" y="8934175"/>
              <a:ext cx="1025525" cy="1024255"/>
            </a:xfrm>
            <a:custGeom>
              <a:avLst/>
              <a:gdLst/>
              <a:ahLst/>
              <a:cxnLst/>
              <a:rect l="l" t="t" r="r" b="b"/>
              <a:pathLst>
                <a:path w="1025525" h="1024254">
                  <a:moveTo>
                    <a:pt x="512545" y="0"/>
                  </a:moveTo>
                  <a:lnTo>
                    <a:pt x="562783" y="2465"/>
                  </a:lnTo>
                  <a:lnTo>
                    <a:pt x="612537" y="9836"/>
                  </a:lnTo>
                  <a:lnTo>
                    <a:pt x="661329" y="22043"/>
                  </a:lnTo>
                  <a:lnTo>
                    <a:pt x="708687" y="38966"/>
                  </a:lnTo>
                  <a:lnTo>
                    <a:pt x="754157" y="60446"/>
                  </a:lnTo>
                  <a:lnTo>
                    <a:pt x="797300" y="86274"/>
                  </a:lnTo>
                  <a:lnTo>
                    <a:pt x="837700" y="116201"/>
                  </a:lnTo>
                  <a:lnTo>
                    <a:pt x="874969" y="149939"/>
                  </a:lnTo>
                  <a:lnTo>
                    <a:pt x="908748" y="187163"/>
                  </a:lnTo>
                  <a:lnTo>
                    <a:pt x="938710" y="227513"/>
                  </a:lnTo>
                  <a:lnTo>
                    <a:pt x="964569" y="270605"/>
                  </a:lnTo>
                  <a:lnTo>
                    <a:pt x="986075" y="316019"/>
                  </a:lnTo>
                  <a:lnTo>
                    <a:pt x="1003020" y="363320"/>
                  </a:lnTo>
                  <a:lnTo>
                    <a:pt x="1015241" y="412053"/>
                  </a:lnTo>
                  <a:lnTo>
                    <a:pt x="1022622" y="461747"/>
                  </a:lnTo>
                  <a:lnTo>
                    <a:pt x="1025090" y="511925"/>
                  </a:lnTo>
                  <a:lnTo>
                    <a:pt x="1024936" y="524492"/>
                  </a:lnTo>
                  <a:lnTo>
                    <a:pt x="1021235" y="574594"/>
                  </a:lnTo>
                  <a:lnTo>
                    <a:pt x="1012635" y="624093"/>
                  </a:lnTo>
                  <a:lnTo>
                    <a:pt x="999220" y="672511"/>
                  </a:lnTo>
                  <a:lnTo>
                    <a:pt x="981117" y="719382"/>
                  </a:lnTo>
                  <a:lnTo>
                    <a:pt x="958502" y="764255"/>
                  </a:lnTo>
                  <a:lnTo>
                    <a:pt x="931592" y="806698"/>
                  </a:lnTo>
                  <a:lnTo>
                    <a:pt x="900646" y="846303"/>
                  </a:lnTo>
                  <a:lnTo>
                    <a:pt x="865963" y="882687"/>
                  </a:lnTo>
                  <a:lnTo>
                    <a:pt x="827876" y="915502"/>
                  </a:lnTo>
                  <a:lnTo>
                    <a:pt x="786752" y="944427"/>
                  </a:lnTo>
                  <a:lnTo>
                    <a:pt x="742987" y="969190"/>
                  </a:lnTo>
                  <a:lnTo>
                    <a:pt x="697004" y="989548"/>
                  </a:lnTo>
                  <a:lnTo>
                    <a:pt x="649243" y="1005307"/>
                  </a:lnTo>
                  <a:lnTo>
                    <a:pt x="600167" y="1016314"/>
                  </a:lnTo>
                  <a:lnTo>
                    <a:pt x="550246" y="1022463"/>
                  </a:lnTo>
                  <a:lnTo>
                    <a:pt x="512545" y="1023850"/>
                  </a:lnTo>
                  <a:lnTo>
                    <a:pt x="499962" y="1023696"/>
                  </a:lnTo>
                  <a:lnTo>
                    <a:pt x="449800" y="1019999"/>
                  </a:lnTo>
                  <a:lnTo>
                    <a:pt x="400242" y="1011410"/>
                  </a:lnTo>
                  <a:lnTo>
                    <a:pt x="351765" y="998011"/>
                  </a:lnTo>
                  <a:lnTo>
                    <a:pt x="304837" y="979930"/>
                  </a:lnTo>
                  <a:lnTo>
                    <a:pt x="259909" y="957342"/>
                  </a:lnTo>
                  <a:lnTo>
                    <a:pt x="217414" y="930465"/>
                  </a:lnTo>
                  <a:lnTo>
                    <a:pt x="177761" y="899557"/>
                  </a:lnTo>
                  <a:lnTo>
                    <a:pt x="141333" y="864915"/>
                  </a:lnTo>
                  <a:lnTo>
                    <a:pt x="108479" y="826873"/>
                  </a:lnTo>
                  <a:lnTo>
                    <a:pt x="79517" y="785800"/>
                  </a:lnTo>
                  <a:lnTo>
                    <a:pt x="54725" y="742089"/>
                  </a:lnTo>
                  <a:lnTo>
                    <a:pt x="34342" y="696161"/>
                  </a:lnTo>
                  <a:lnTo>
                    <a:pt x="18565" y="648459"/>
                  </a:lnTo>
                  <a:lnTo>
                    <a:pt x="7545" y="599441"/>
                  </a:lnTo>
                  <a:lnTo>
                    <a:pt x="1388" y="549581"/>
                  </a:lnTo>
                  <a:lnTo>
                    <a:pt x="0" y="511925"/>
                  </a:lnTo>
                  <a:lnTo>
                    <a:pt x="154" y="499358"/>
                  </a:lnTo>
                  <a:lnTo>
                    <a:pt x="3854" y="449256"/>
                  </a:lnTo>
                  <a:lnTo>
                    <a:pt x="12454" y="399757"/>
                  </a:lnTo>
                  <a:lnTo>
                    <a:pt x="25870" y="351339"/>
                  </a:lnTo>
                  <a:lnTo>
                    <a:pt x="43972" y="304468"/>
                  </a:lnTo>
                  <a:lnTo>
                    <a:pt x="66587" y="259594"/>
                  </a:lnTo>
                  <a:lnTo>
                    <a:pt x="93498" y="217150"/>
                  </a:lnTo>
                  <a:lnTo>
                    <a:pt x="124443" y="177546"/>
                  </a:lnTo>
                  <a:lnTo>
                    <a:pt x="159127" y="141161"/>
                  </a:lnTo>
                  <a:lnTo>
                    <a:pt x="197214" y="108348"/>
                  </a:lnTo>
                  <a:lnTo>
                    <a:pt x="238337" y="79420"/>
                  </a:lnTo>
                  <a:lnTo>
                    <a:pt x="282102" y="54658"/>
                  </a:lnTo>
                  <a:lnTo>
                    <a:pt x="328086" y="34300"/>
                  </a:lnTo>
                  <a:lnTo>
                    <a:pt x="375846" y="18542"/>
                  </a:lnTo>
                  <a:lnTo>
                    <a:pt x="424923" y="7536"/>
                  </a:lnTo>
                  <a:lnTo>
                    <a:pt x="474843" y="1387"/>
                  </a:lnTo>
                  <a:lnTo>
                    <a:pt x="512545" y="0"/>
                  </a:lnTo>
                  <a:close/>
                </a:path>
              </a:pathLst>
            </a:custGeom>
            <a:ln w="4268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36520" y="183958"/>
            <a:ext cx="2598056" cy="259079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678397" y="3201088"/>
            <a:ext cx="340487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100" spc="55">
                <a:latin typeface="Apple Braille" pitchFamily="2" charset="0"/>
                <a:cs typeface="Lucida Sans Unicode"/>
              </a:rPr>
              <a:t>Transaction</a:t>
            </a:r>
            <a:r>
              <a:rPr sz="3100" spc="-125">
                <a:latin typeface="Apple Braille" pitchFamily="2" charset="0"/>
                <a:cs typeface="Lucida Sans Unicode"/>
              </a:rPr>
              <a:t> </a:t>
            </a:r>
            <a:r>
              <a:rPr sz="3100" spc="190">
                <a:latin typeface="Apple Braille" pitchFamily="2" charset="0"/>
                <a:cs typeface="Lucida Sans Unicode"/>
              </a:rPr>
              <a:t>data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59637" y="4404744"/>
            <a:ext cx="414972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60">
                <a:latin typeface="Apple Braille" pitchFamily="2" charset="0"/>
                <a:cs typeface="Lucida Sans Unicode"/>
              </a:rPr>
              <a:t>Vendor</a:t>
            </a:r>
            <a:r>
              <a:rPr sz="3100" spc="-135">
                <a:latin typeface="Apple Braille" pitchFamily="2" charset="0"/>
                <a:cs typeface="Lucida Sans Unicode"/>
              </a:rPr>
              <a:t> </a:t>
            </a:r>
            <a:r>
              <a:rPr sz="3100" spc="100">
                <a:latin typeface="Apple Braille" pitchFamily="2" charset="0"/>
                <a:cs typeface="Lucida Sans Unicode"/>
              </a:rPr>
              <a:t>performance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774359" y="5611880"/>
            <a:ext cx="352044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65">
                <a:latin typeface="Apple Braille" pitchFamily="2" charset="0"/>
                <a:cs typeface="Lucida Sans Unicode"/>
              </a:rPr>
              <a:t>Student</a:t>
            </a:r>
            <a:r>
              <a:rPr sz="3100" spc="-130">
                <a:latin typeface="Apple Braille" pitchFamily="2" charset="0"/>
                <a:cs typeface="Lucida Sans Unicode"/>
              </a:rPr>
              <a:t> </a:t>
            </a:r>
            <a:r>
              <a:rPr sz="3100" spc="105">
                <a:latin typeface="Apple Braille" pitchFamily="2" charset="0"/>
                <a:cs typeface="Lucida Sans Unicode"/>
              </a:rPr>
              <a:t>feedback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85404" y="6819014"/>
            <a:ext cx="2390775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105">
                <a:latin typeface="Apple Braille" pitchFamily="2" charset="0"/>
                <a:cs typeface="Lucida Sans Unicode"/>
              </a:rPr>
              <a:t>Safety</a:t>
            </a:r>
            <a:r>
              <a:rPr sz="3100" spc="-150">
                <a:latin typeface="Apple Braille" pitchFamily="2" charset="0"/>
                <a:cs typeface="Lucida Sans Unicode"/>
              </a:rPr>
              <a:t> </a:t>
            </a:r>
            <a:r>
              <a:rPr sz="3100" spc="65">
                <a:latin typeface="Apple Braille" pitchFamily="2" charset="0"/>
                <a:cs typeface="Lucida Sans Unicode"/>
              </a:rPr>
              <a:t>audit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03239" y="8026149"/>
            <a:ext cx="1955164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>
                <a:latin typeface="Apple Braille" pitchFamily="2" charset="0"/>
                <a:cs typeface="Lucida Sans Unicode"/>
              </a:rPr>
              <a:t>Issue</a:t>
            </a:r>
            <a:r>
              <a:rPr sz="3100" spc="5">
                <a:latin typeface="Apple Braille" pitchFamily="2" charset="0"/>
                <a:cs typeface="Lucida Sans Unicode"/>
              </a:rPr>
              <a:t> </a:t>
            </a:r>
            <a:r>
              <a:rPr sz="3100" spc="-20">
                <a:latin typeface="Apple Braille" pitchFamily="2" charset="0"/>
                <a:cs typeface="Lucida Sans Unicode"/>
              </a:rPr>
              <a:t>logs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640166" y="9212612"/>
            <a:ext cx="378841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105">
                <a:latin typeface="Apple Braille" pitchFamily="2" charset="0"/>
                <a:cs typeface="Lucida Sans Unicode"/>
              </a:rPr>
              <a:t>Recommendations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463845" y="216782"/>
            <a:ext cx="17386004" cy="1642381"/>
          </a:xfrm>
          <a:prstGeom prst="rect">
            <a:avLst/>
          </a:prstGeom>
        </p:spPr>
        <p:txBody>
          <a:bodyPr vert="horz" wrap="square" lIns="0" tIns="529217" rIns="0" bIns="0" rtlCol="0">
            <a:spAutoFit/>
          </a:bodyPr>
          <a:lstStyle/>
          <a:p>
            <a:pPr marL="7209155">
              <a:lnSpc>
                <a:spcPct val="100000"/>
              </a:lnSpc>
              <a:spcBef>
                <a:spcPts val="90"/>
              </a:spcBef>
            </a:pPr>
            <a:r>
              <a:rPr lang="en-US" sz="7200" b="1" spc="-420">
                <a:latin typeface="Apple Braille" pitchFamily="2" charset="0"/>
              </a:rPr>
              <a:t>Pilot</a:t>
            </a:r>
            <a:r>
              <a:rPr lang="en-US" sz="7200" b="1" spc="-919">
                <a:latin typeface="Apple Braille" pitchFamily="2" charset="0"/>
              </a:rPr>
              <a:t> </a:t>
            </a:r>
            <a:r>
              <a:rPr lang="en-US" sz="7200" b="1" spc="-595">
                <a:latin typeface="Apple Braille" pitchFamily="2" charset="0"/>
              </a:rPr>
              <a:t>Evaluation</a:t>
            </a:r>
            <a:endParaRPr sz="7200" b="1">
              <a:latin typeface="Apple Braille" pitchFamily="2" charset="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85434" y="2878688"/>
            <a:ext cx="615950" cy="8229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5200" spc="-500">
                <a:latin typeface="Webdings"/>
                <a:cs typeface="Webdings"/>
              </a:rPr>
              <a:t>💳</a:t>
            </a:r>
            <a:endParaRPr sz="5200">
              <a:latin typeface="Webdings"/>
              <a:cs typeface="Webding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88665" y="4200564"/>
            <a:ext cx="613410" cy="8191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00" spc="-3650">
                <a:latin typeface="Webdings"/>
                <a:cs typeface="Webdings"/>
              </a:rPr>
              <a:t>👨‍🍳</a:t>
            </a:r>
            <a:endParaRPr sz="5200">
              <a:latin typeface="Webdings"/>
              <a:cs typeface="Webding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36611" y="5484231"/>
            <a:ext cx="517525" cy="689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350" spc="-425">
                <a:latin typeface="Webdings"/>
                <a:cs typeface="Webdings"/>
              </a:rPr>
              <a:t>📝</a:t>
            </a:r>
            <a:endParaRPr sz="4350">
              <a:latin typeface="Webdings"/>
              <a:cs typeface="Webding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28375" y="6636177"/>
            <a:ext cx="515620" cy="687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4350" spc="-440">
                <a:latin typeface="Webdings"/>
                <a:cs typeface="Webdings"/>
              </a:rPr>
              <a:t>🛡</a:t>
            </a:r>
            <a:endParaRPr sz="4350">
              <a:latin typeface="Webdings"/>
              <a:cs typeface="Webding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377892" y="7977509"/>
            <a:ext cx="416559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330">
                <a:latin typeface="Webdings"/>
                <a:cs typeface="Webdings"/>
              </a:rPr>
              <a:t>📁</a:t>
            </a:r>
            <a:endParaRPr sz="3450">
              <a:latin typeface="Webdings"/>
              <a:cs typeface="Webdings"/>
            </a:endParaRPr>
          </a:p>
        </p:txBody>
      </p:sp>
      <p:pic>
        <p:nvPicPr>
          <p:cNvPr id="2052" name="Picture 4" descr="Story pin image">
            <a:extLst>
              <a:ext uri="{FF2B5EF4-FFF2-40B4-BE49-F238E27FC236}">
                <a16:creationId xmlns:a16="http://schemas.microsoft.com/office/drawing/2014/main" id="{C7FC044F-8DFD-C673-ED1E-1819797B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967" y="3364749"/>
            <a:ext cx="5501396" cy="55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9273" y="497031"/>
            <a:ext cx="5531268" cy="191223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3052" y="3125718"/>
            <a:ext cx="5867399" cy="5867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63845" y="216782"/>
            <a:ext cx="17386004" cy="1875689"/>
          </a:xfrm>
          <a:prstGeom prst="rect">
            <a:avLst/>
          </a:prstGeom>
        </p:spPr>
        <p:txBody>
          <a:bodyPr vert="horz" wrap="square" lIns="0" tIns="516429" rIns="0" bIns="0" rtlCol="0">
            <a:spAutoFit/>
          </a:bodyPr>
          <a:lstStyle/>
          <a:p>
            <a:pPr marL="6689725">
              <a:lnSpc>
                <a:spcPct val="100000"/>
              </a:lnSpc>
              <a:spcBef>
                <a:spcPts val="95"/>
              </a:spcBef>
            </a:pPr>
            <a:r>
              <a:rPr sz="8800" b="1" spc="-610">
                <a:latin typeface="Apple Braille" pitchFamily="2" charset="0"/>
              </a:rPr>
              <a:t>Conclusion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311999" y="3378374"/>
            <a:ext cx="8199120" cy="4322337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685800" indent="-685800" algn="ctr">
              <a:lnSpc>
                <a:spcPct val="100000"/>
              </a:lnSpc>
              <a:spcBef>
                <a:spcPts val="915"/>
              </a:spcBef>
              <a:buFont typeface="Arial" panose="020B0604020202020204" pitchFamily="34" charset="0"/>
              <a:buChar char="•"/>
              <a:tabLst>
                <a:tab pos="506730" algn="l"/>
              </a:tabLst>
            </a:pPr>
            <a:r>
              <a:rPr spc="120">
                <a:latin typeface="Apple Braille" pitchFamily="2" charset="0"/>
              </a:rPr>
              <a:t>Solves</a:t>
            </a:r>
            <a:r>
              <a:rPr spc="-220">
                <a:latin typeface="Apple Braille" pitchFamily="2" charset="0"/>
              </a:rPr>
              <a:t> </a:t>
            </a:r>
            <a:r>
              <a:rPr spc="80">
                <a:latin typeface="Apple Braille" pitchFamily="2" charset="0"/>
              </a:rPr>
              <a:t>food</a:t>
            </a:r>
            <a:r>
              <a:rPr spc="-220">
                <a:latin typeface="Apple Braille" pitchFamily="2" charset="0"/>
              </a:rPr>
              <a:t> </a:t>
            </a:r>
            <a:r>
              <a:rPr spc="325">
                <a:latin typeface="Apple Braille" pitchFamily="2" charset="0"/>
              </a:rPr>
              <a:t>access</a:t>
            </a:r>
            <a:r>
              <a:rPr spc="-220">
                <a:latin typeface="Apple Braille" pitchFamily="2" charset="0"/>
              </a:rPr>
              <a:t> </a:t>
            </a:r>
            <a:r>
              <a:rPr spc="270">
                <a:latin typeface="Apple Braille" pitchFamily="2" charset="0"/>
              </a:rPr>
              <a:t>gaps</a:t>
            </a:r>
            <a:endParaRPr lang="en-US" spc="270">
              <a:latin typeface="Apple Braille" pitchFamily="2" charset="0"/>
            </a:endParaRPr>
          </a:p>
          <a:p>
            <a:pPr marL="685800" indent="-685800" algn="ctr">
              <a:lnSpc>
                <a:spcPct val="100000"/>
              </a:lnSpc>
              <a:spcBef>
                <a:spcPts val="915"/>
              </a:spcBef>
              <a:buFont typeface="Arial" panose="020B0604020202020204" pitchFamily="34" charset="0"/>
              <a:buChar char="•"/>
              <a:tabLst>
                <a:tab pos="506730" algn="l"/>
              </a:tabLst>
            </a:pPr>
            <a:r>
              <a:rPr sz="4850" spc="130">
                <a:latin typeface="Apple Braille" pitchFamily="2" charset="0"/>
                <a:cs typeface="Lucida Sans Unicode"/>
              </a:rPr>
              <a:t>Improves</a:t>
            </a:r>
            <a:r>
              <a:rPr sz="4850" spc="-210">
                <a:latin typeface="Apple Braille" pitchFamily="2" charset="0"/>
                <a:cs typeface="Lucida Sans Unicode"/>
              </a:rPr>
              <a:t> </a:t>
            </a:r>
            <a:r>
              <a:rPr sz="4850" spc="195">
                <a:latin typeface="Apple Braille" pitchFamily="2" charset="0"/>
                <a:cs typeface="Lucida Sans Unicode"/>
              </a:rPr>
              <a:t>convenience</a:t>
            </a:r>
            <a:endParaRPr lang="en-US">
              <a:latin typeface="Apple Braille" pitchFamily="2" charset="0"/>
            </a:endParaRPr>
          </a:p>
          <a:p>
            <a:pPr marL="685800" indent="-685800" algn="ctr">
              <a:lnSpc>
                <a:spcPct val="100000"/>
              </a:lnSpc>
              <a:spcBef>
                <a:spcPts val="915"/>
              </a:spcBef>
              <a:buFont typeface="Arial" panose="020B0604020202020204" pitchFamily="34" charset="0"/>
              <a:buChar char="•"/>
              <a:tabLst>
                <a:tab pos="506730" algn="l"/>
              </a:tabLst>
            </a:pPr>
            <a:r>
              <a:rPr sz="4850" spc="95">
                <a:latin typeface="Apple Braille" pitchFamily="2" charset="0"/>
                <a:cs typeface="Lucida Sans Unicode"/>
              </a:rPr>
              <a:t>Supports</a:t>
            </a:r>
            <a:r>
              <a:rPr sz="4850" spc="-225">
                <a:latin typeface="Apple Braille" pitchFamily="2" charset="0"/>
                <a:cs typeface="Lucida Sans Unicode"/>
              </a:rPr>
              <a:t> </a:t>
            </a:r>
            <a:r>
              <a:rPr sz="4850" spc="155">
                <a:latin typeface="Apple Braille" pitchFamily="2" charset="0"/>
                <a:cs typeface="Lucida Sans Unicode"/>
              </a:rPr>
              <a:t>local</a:t>
            </a:r>
            <a:r>
              <a:rPr sz="4850" spc="-225">
                <a:latin typeface="Apple Braille" pitchFamily="2" charset="0"/>
                <a:cs typeface="Lucida Sans Unicode"/>
              </a:rPr>
              <a:t> </a:t>
            </a:r>
            <a:r>
              <a:rPr sz="4850" spc="110">
                <a:latin typeface="Apple Braille" pitchFamily="2" charset="0"/>
                <a:cs typeface="Lucida Sans Unicode"/>
              </a:rPr>
              <a:t>vendors</a:t>
            </a:r>
            <a:endParaRPr sz="4850">
              <a:latin typeface="Apple Braille" pitchFamily="2" charset="0"/>
              <a:cs typeface="Lucida Sans Unicode"/>
            </a:endParaRPr>
          </a:p>
          <a:p>
            <a:pPr marL="685800" indent="-685800" algn="ctr">
              <a:lnSpc>
                <a:spcPct val="100000"/>
              </a:lnSpc>
              <a:spcBef>
                <a:spcPts val="910"/>
              </a:spcBef>
              <a:buFont typeface="Arial" panose="020B0604020202020204" pitchFamily="34" charset="0"/>
              <a:buChar char="•"/>
            </a:pPr>
            <a:r>
              <a:rPr spc="175">
                <a:latin typeface="Apple Braille" pitchFamily="2" charset="0"/>
              </a:rPr>
              <a:t>Revenue</a:t>
            </a:r>
            <a:r>
              <a:rPr spc="-305">
                <a:latin typeface="Apple Braille" pitchFamily="2" charset="0"/>
              </a:rPr>
              <a:t> </a:t>
            </a:r>
            <a:r>
              <a:rPr spc="85">
                <a:latin typeface="Apple Braille" pitchFamily="2" charset="0"/>
              </a:rPr>
              <a:t>potential</a:t>
            </a:r>
            <a:endParaRPr lang="en-US" spc="85">
              <a:latin typeface="Apple Braille" pitchFamily="2" charset="0"/>
            </a:endParaRPr>
          </a:p>
          <a:p>
            <a:pPr marL="685800" indent="-685800" algn="ctr">
              <a:lnSpc>
                <a:spcPct val="100000"/>
              </a:lnSpc>
              <a:spcBef>
                <a:spcPts val="910"/>
              </a:spcBef>
              <a:buFont typeface="Arial" panose="020B0604020202020204" pitchFamily="34" charset="0"/>
              <a:buChar char="•"/>
            </a:pPr>
            <a:r>
              <a:rPr spc="254">
                <a:latin typeface="Apple Braille" pitchFamily="2" charset="0"/>
              </a:rPr>
              <a:t>Scalable</a:t>
            </a:r>
            <a:r>
              <a:rPr spc="-300">
                <a:latin typeface="Apple Braille" pitchFamily="2" charset="0"/>
              </a:rPr>
              <a:t> </a:t>
            </a:r>
            <a:r>
              <a:rPr spc="175">
                <a:latin typeface="Apple Braille" pitchFamily="2" charset="0"/>
              </a:rPr>
              <a:t>model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38896" y="17198"/>
            <a:ext cx="11249025" cy="8809355"/>
            <a:chOff x="7038896" y="17198"/>
            <a:chExt cx="11249025" cy="8809355"/>
          </a:xfrm>
        </p:grpSpPr>
        <p:sp>
          <p:nvSpPr>
            <p:cNvPr id="3" name="object 3"/>
            <p:cNvSpPr/>
            <p:nvPr/>
          </p:nvSpPr>
          <p:spPr>
            <a:xfrm>
              <a:off x="8531915" y="17198"/>
              <a:ext cx="9756140" cy="6882130"/>
            </a:xfrm>
            <a:custGeom>
              <a:avLst/>
              <a:gdLst/>
              <a:ahLst/>
              <a:cxnLst/>
              <a:rect l="l" t="t" r="r" b="b"/>
              <a:pathLst>
                <a:path w="9756140" h="6882130">
                  <a:moveTo>
                    <a:pt x="9097427" y="6881552"/>
                  </a:moveTo>
                  <a:lnTo>
                    <a:pt x="9152092" y="6881638"/>
                  </a:lnTo>
                  <a:lnTo>
                    <a:pt x="9193971" y="6880977"/>
                  </a:lnTo>
                  <a:lnTo>
                    <a:pt x="9263205" y="6871960"/>
                  </a:lnTo>
                  <a:lnTo>
                    <a:pt x="9309974" y="6862323"/>
                  </a:lnTo>
                  <a:lnTo>
                    <a:pt x="9357391" y="6850708"/>
                  </a:lnTo>
                  <a:lnTo>
                    <a:pt x="9405419" y="6837127"/>
                  </a:lnTo>
                  <a:lnTo>
                    <a:pt x="9454021" y="6821592"/>
                  </a:lnTo>
                  <a:lnTo>
                    <a:pt x="9503159" y="6804115"/>
                  </a:lnTo>
                  <a:lnTo>
                    <a:pt x="9552797" y="6784708"/>
                  </a:lnTo>
                  <a:lnTo>
                    <a:pt x="9602898" y="6763384"/>
                  </a:lnTo>
                  <a:lnTo>
                    <a:pt x="9653425" y="6740154"/>
                  </a:lnTo>
                  <a:lnTo>
                    <a:pt x="9755950" y="6691288"/>
                  </a:lnTo>
                  <a:lnTo>
                    <a:pt x="9755950" y="0"/>
                  </a:lnTo>
                  <a:lnTo>
                    <a:pt x="4877977" y="0"/>
                  </a:lnTo>
                  <a:lnTo>
                    <a:pt x="1336198" y="1360"/>
                  </a:lnTo>
                  <a:lnTo>
                    <a:pt x="314192" y="4915"/>
                  </a:lnTo>
                  <a:lnTo>
                    <a:pt x="94452" y="7879"/>
                  </a:lnTo>
                  <a:lnTo>
                    <a:pt x="28293" y="10175"/>
                  </a:lnTo>
                  <a:lnTo>
                    <a:pt x="0" y="13984"/>
                  </a:lnTo>
                  <a:lnTo>
                    <a:pt x="3130" y="42576"/>
                  </a:lnTo>
                  <a:lnTo>
                    <a:pt x="11512" y="89106"/>
                  </a:lnTo>
                  <a:lnTo>
                    <a:pt x="23635" y="146745"/>
                  </a:lnTo>
                  <a:lnTo>
                    <a:pt x="37987" y="208666"/>
                  </a:lnTo>
                  <a:lnTo>
                    <a:pt x="53054" y="268039"/>
                  </a:lnTo>
                  <a:lnTo>
                    <a:pt x="67326" y="318038"/>
                  </a:lnTo>
                  <a:lnTo>
                    <a:pt x="83187" y="366701"/>
                  </a:lnTo>
                  <a:lnTo>
                    <a:pt x="100104" y="413947"/>
                  </a:lnTo>
                  <a:lnTo>
                    <a:pt x="118102" y="459800"/>
                  </a:lnTo>
                  <a:lnTo>
                    <a:pt x="137203" y="504282"/>
                  </a:lnTo>
                  <a:lnTo>
                    <a:pt x="157431" y="547414"/>
                  </a:lnTo>
                  <a:lnTo>
                    <a:pt x="178811" y="589219"/>
                  </a:lnTo>
                  <a:lnTo>
                    <a:pt x="201365" y="629720"/>
                  </a:lnTo>
                  <a:lnTo>
                    <a:pt x="225117" y="668938"/>
                  </a:lnTo>
                  <a:lnTo>
                    <a:pt x="250092" y="706895"/>
                  </a:lnTo>
                  <a:lnTo>
                    <a:pt x="276312" y="743615"/>
                  </a:lnTo>
                  <a:lnTo>
                    <a:pt x="303801" y="779120"/>
                  </a:lnTo>
                  <a:lnTo>
                    <a:pt x="332584" y="813430"/>
                  </a:lnTo>
                  <a:lnTo>
                    <a:pt x="362683" y="846570"/>
                  </a:lnTo>
                  <a:lnTo>
                    <a:pt x="394123" y="878561"/>
                  </a:lnTo>
                  <a:lnTo>
                    <a:pt x="426927" y="909425"/>
                  </a:lnTo>
                  <a:lnTo>
                    <a:pt x="461119" y="939185"/>
                  </a:lnTo>
                  <a:lnTo>
                    <a:pt x="496722" y="967863"/>
                  </a:lnTo>
                  <a:lnTo>
                    <a:pt x="533761" y="995481"/>
                  </a:lnTo>
                  <a:lnTo>
                    <a:pt x="572258" y="1022062"/>
                  </a:lnTo>
                  <a:lnTo>
                    <a:pt x="612238" y="1047628"/>
                  </a:lnTo>
                  <a:lnTo>
                    <a:pt x="653724" y="1072200"/>
                  </a:lnTo>
                  <a:lnTo>
                    <a:pt x="696739" y="1095802"/>
                  </a:lnTo>
                  <a:lnTo>
                    <a:pt x="741308" y="1118455"/>
                  </a:lnTo>
                  <a:lnTo>
                    <a:pt x="787455" y="1140182"/>
                  </a:lnTo>
                  <a:lnTo>
                    <a:pt x="835202" y="1161006"/>
                  </a:lnTo>
                  <a:lnTo>
                    <a:pt x="884574" y="1180948"/>
                  </a:lnTo>
                  <a:lnTo>
                    <a:pt x="935594" y="1200030"/>
                  </a:lnTo>
                  <a:lnTo>
                    <a:pt x="988286" y="1218275"/>
                  </a:lnTo>
                  <a:lnTo>
                    <a:pt x="1042674" y="1235706"/>
                  </a:lnTo>
                  <a:lnTo>
                    <a:pt x="1096995" y="1251723"/>
                  </a:lnTo>
                  <a:lnTo>
                    <a:pt x="1153533" y="1266876"/>
                  </a:lnTo>
                  <a:lnTo>
                    <a:pt x="1213035" y="1281259"/>
                  </a:lnTo>
                  <a:lnTo>
                    <a:pt x="1276246" y="1294966"/>
                  </a:lnTo>
                  <a:lnTo>
                    <a:pt x="1343912" y="1308090"/>
                  </a:lnTo>
                  <a:lnTo>
                    <a:pt x="1416782" y="1320728"/>
                  </a:lnTo>
                  <a:lnTo>
                    <a:pt x="1455400" y="1326893"/>
                  </a:lnTo>
                  <a:lnTo>
                    <a:pt x="1495600" y="1332972"/>
                  </a:lnTo>
                  <a:lnTo>
                    <a:pt x="1537473" y="1338977"/>
                  </a:lnTo>
                  <a:lnTo>
                    <a:pt x="1581113" y="1344918"/>
                  </a:lnTo>
                  <a:lnTo>
                    <a:pt x="1626613" y="1350809"/>
                  </a:lnTo>
                  <a:lnTo>
                    <a:pt x="1674067" y="1356660"/>
                  </a:lnTo>
                  <a:lnTo>
                    <a:pt x="1723568" y="1362483"/>
                  </a:lnTo>
                  <a:lnTo>
                    <a:pt x="1775209" y="1368291"/>
                  </a:lnTo>
                  <a:lnTo>
                    <a:pt x="1829084" y="1374095"/>
                  </a:lnTo>
                  <a:lnTo>
                    <a:pt x="1885285" y="1379906"/>
                  </a:lnTo>
                  <a:lnTo>
                    <a:pt x="1943907" y="1385738"/>
                  </a:lnTo>
                  <a:lnTo>
                    <a:pt x="2068784" y="1397507"/>
                  </a:lnTo>
                  <a:lnTo>
                    <a:pt x="2204461" y="1409495"/>
                  </a:lnTo>
                  <a:lnTo>
                    <a:pt x="2351684" y="1421799"/>
                  </a:lnTo>
                  <a:lnTo>
                    <a:pt x="2511200" y="1434511"/>
                  </a:lnTo>
                  <a:lnTo>
                    <a:pt x="2845977" y="1459977"/>
                  </a:lnTo>
                  <a:lnTo>
                    <a:pt x="2914237" y="1465574"/>
                  </a:lnTo>
                  <a:lnTo>
                    <a:pt x="2980030" y="1471358"/>
                  </a:lnTo>
                  <a:lnTo>
                    <a:pt x="3043448" y="1477345"/>
                  </a:lnTo>
                  <a:lnTo>
                    <a:pt x="3104586" y="1483551"/>
                  </a:lnTo>
                  <a:lnTo>
                    <a:pt x="3163536" y="1489991"/>
                  </a:lnTo>
                  <a:lnTo>
                    <a:pt x="3220392" y="1496682"/>
                  </a:lnTo>
                  <a:lnTo>
                    <a:pt x="3275248" y="1503641"/>
                  </a:lnTo>
                  <a:lnTo>
                    <a:pt x="3328197" y="1510881"/>
                  </a:lnTo>
                  <a:lnTo>
                    <a:pt x="3379332" y="1518421"/>
                  </a:lnTo>
                  <a:lnTo>
                    <a:pt x="3428747" y="1526276"/>
                  </a:lnTo>
                  <a:lnTo>
                    <a:pt x="3476535" y="1534461"/>
                  </a:lnTo>
                  <a:lnTo>
                    <a:pt x="3522790" y="1542994"/>
                  </a:lnTo>
                  <a:lnTo>
                    <a:pt x="3567605" y="1551889"/>
                  </a:lnTo>
                  <a:lnTo>
                    <a:pt x="3611073" y="1561163"/>
                  </a:lnTo>
                  <a:lnTo>
                    <a:pt x="3653288" y="1570831"/>
                  </a:lnTo>
                  <a:lnTo>
                    <a:pt x="3694344" y="1580911"/>
                  </a:lnTo>
                  <a:lnTo>
                    <a:pt x="3734333" y="1591417"/>
                  </a:lnTo>
                  <a:lnTo>
                    <a:pt x="3773350" y="1602366"/>
                  </a:lnTo>
                  <a:lnTo>
                    <a:pt x="3811487" y="1613774"/>
                  </a:lnTo>
                  <a:lnTo>
                    <a:pt x="3848839" y="1625656"/>
                  </a:lnTo>
                  <a:lnTo>
                    <a:pt x="3885498" y="1638030"/>
                  </a:lnTo>
                  <a:lnTo>
                    <a:pt x="3921557" y="1650910"/>
                  </a:lnTo>
                  <a:lnTo>
                    <a:pt x="3979274" y="1672772"/>
                  </a:lnTo>
                  <a:lnTo>
                    <a:pt x="4033582" y="1694775"/>
                  </a:lnTo>
                  <a:lnTo>
                    <a:pt x="4084681" y="1717050"/>
                  </a:lnTo>
                  <a:lnTo>
                    <a:pt x="4132765" y="1739730"/>
                  </a:lnTo>
                  <a:lnTo>
                    <a:pt x="4178032" y="1762948"/>
                  </a:lnTo>
                  <a:lnTo>
                    <a:pt x="4220678" y="1786836"/>
                  </a:lnTo>
                  <a:lnTo>
                    <a:pt x="4260900" y="1811528"/>
                  </a:lnTo>
                  <a:lnTo>
                    <a:pt x="4298895" y="1837155"/>
                  </a:lnTo>
                  <a:lnTo>
                    <a:pt x="4334859" y="1863849"/>
                  </a:lnTo>
                  <a:lnTo>
                    <a:pt x="4368990" y="1891745"/>
                  </a:lnTo>
                  <a:lnTo>
                    <a:pt x="4401483" y="1920974"/>
                  </a:lnTo>
                  <a:lnTo>
                    <a:pt x="4432535" y="1951669"/>
                  </a:lnTo>
                  <a:lnTo>
                    <a:pt x="4462343" y="1983962"/>
                  </a:lnTo>
                  <a:lnTo>
                    <a:pt x="4491105" y="2017986"/>
                  </a:lnTo>
                  <a:lnTo>
                    <a:pt x="4519015" y="2053874"/>
                  </a:lnTo>
                  <a:lnTo>
                    <a:pt x="4545075" y="2089369"/>
                  </a:lnTo>
                  <a:lnTo>
                    <a:pt x="4568790" y="2123257"/>
                  </a:lnTo>
                  <a:lnTo>
                    <a:pt x="4591215" y="2157377"/>
                  </a:lnTo>
                  <a:lnTo>
                    <a:pt x="4613405" y="2193569"/>
                  </a:lnTo>
                  <a:lnTo>
                    <a:pt x="4636414" y="2233672"/>
                  </a:lnTo>
                  <a:lnTo>
                    <a:pt x="4661300" y="2279525"/>
                  </a:lnTo>
                  <a:lnTo>
                    <a:pt x="4689115" y="2332967"/>
                  </a:lnTo>
                  <a:lnTo>
                    <a:pt x="4720917" y="2395839"/>
                  </a:lnTo>
                  <a:lnTo>
                    <a:pt x="4757759" y="2469979"/>
                  </a:lnTo>
                  <a:lnTo>
                    <a:pt x="4787420" y="2528669"/>
                  </a:lnTo>
                  <a:lnTo>
                    <a:pt x="4816639" y="2583695"/>
                  </a:lnTo>
                  <a:lnTo>
                    <a:pt x="4845575" y="2635275"/>
                  </a:lnTo>
                  <a:lnTo>
                    <a:pt x="4874387" y="2683624"/>
                  </a:lnTo>
                  <a:lnTo>
                    <a:pt x="4903235" y="2728959"/>
                  </a:lnTo>
                  <a:lnTo>
                    <a:pt x="4932276" y="2771496"/>
                  </a:lnTo>
                  <a:lnTo>
                    <a:pt x="4961671" y="2811452"/>
                  </a:lnTo>
                  <a:lnTo>
                    <a:pt x="4991578" y="2849043"/>
                  </a:lnTo>
                  <a:lnTo>
                    <a:pt x="5022157" y="2884485"/>
                  </a:lnTo>
                  <a:lnTo>
                    <a:pt x="5053566" y="2917995"/>
                  </a:lnTo>
                  <a:lnTo>
                    <a:pt x="5085966" y="2949788"/>
                  </a:lnTo>
                  <a:lnTo>
                    <a:pt x="5119514" y="2980082"/>
                  </a:lnTo>
                  <a:lnTo>
                    <a:pt x="5154370" y="3009093"/>
                  </a:lnTo>
                  <a:lnTo>
                    <a:pt x="5206409" y="3046578"/>
                  </a:lnTo>
                  <a:lnTo>
                    <a:pt x="5263662" y="3079433"/>
                  </a:lnTo>
                  <a:lnTo>
                    <a:pt x="5327474" y="3107927"/>
                  </a:lnTo>
                  <a:lnTo>
                    <a:pt x="5399193" y="3132333"/>
                  </a:lnTo>
                  <a:lnTo>
                    <a:pt x="5438439" y="3143087"/>
                  </a:lnTo>
                  <a:lnTo>
                    <a:pt x="5480166" y="3152920"/>
                  </a:lnTo>
                  <a:lnTo>
                    <a:pt x="5524543" y="3161867"/>
                  </a:lnTo>
                  <a:lnTo>
                    <a:pt x="5571738" y="3169962"/>
                  </a:lnTo>
                  <a:lnTo>
                    <a:pt x="5621920" y="3177237"/>
                  </a:lnTo>
                  <a:lnTo>
                    <a:pt x="5675257" y="3183728"/>
                  </a:lnTo>
                  <a:lnTo>
                    <a:pt x="5731918" y="3189467"/>
                  </a:lnTo>
                  <a:lnTo>
                    <a:pt x="5792070" y="3194490"/>
                  </a:lnTo>
                  <a:lnTo>
                    <a:pt x="5855882" y="3198829"/>
                  </a:lnTo>
                  <a:lnTo>
                    <a:pt x="5923522" y="3202519"/>
                  </a:lnTo>
                  <a:lnTo>
                    <a:pt x="5995159" y="3205594"/>
                  </a:lnTo>
                  <a:lnTo>
                    <a:pt x="6070960" y="3208087"/>
                  </a:lnTo>
                  <a:lnTo>
                    <a:pt x="6225185" y="3211819"/>
                  </a:lnTo>
                  <a:lnTo>
                    <a:pt x="6292117" y="3214087"/>
                  </a:lnTo>
                  <a:lnTo>
                    <a:pt x="6352661" y="3216973"/>
                  </a:lnTo>
                  <a:lnTo>
                    <a:pt x="6407586" y="3220615"/>
                  </a:lnTo>
                  <a:lnTo>
                    <a:pt x="6457663" y="3225149"/>
                  </a:lnTo>
                  <a:lnTo>
                    <a:pt x="6503661" y="3230713"/>
                  </a:lnTo>
                  <a:lnTo>
                    <a:pt x="6546350" y="3237443"/>
                  </a:lnTo>
                  <a:lnTo>
                    <a:pt x="6586500" y="3245479"/>
                  </a:lnTo>
                  <a:lnTo>
                    <a:pt x="6624881" y="3254955"/>
                  </a:lnTo>
                  <a:lnTo>
                    <a:pt x="6662263" y="3266011"/>
                  </a:lnTo>
                  <a:lnTo>
                    <a:pt x="6699414" y="3278782"/>
                  </a:lnTo>
                  <a:lnTo>
                    <a:pt x="6737106" y="3293407"/>
                  </a:lnTo>
                  <a:lnTo>
                    <a:pt x="6776108" y="3310023"/>
                  </a:lnTo>
                  <a:lnTo>
                    <a:pt x="6817190" y="3328766"/>
                  </a:lnTo>
                  <a:lnTo>
                    <a:pt x="6863312" y="3351704"/>
                  </a:lnTo>
                  <a:lnTo>
                    <a:pt x="6905823" y="3375819"/>
                  </a:lnTo>
                  <a:lnTo>
                    <a:pt x="6945483" y="3401775"/>
                  </a:lnTo>
                  <a:lnTo>
                    <a:pt x="6983052" y="3430235"/>
                  </a:lnTo>
                  <a:lnTo>
                    <a:pt x="7019289" y="3461862"/>
                  </a:lnTo>
                  <a:lnTo>
                    <a:pt x="7054954" y="3497320"/>
                  </a:lnTo>
                  <a:lnTo>
                    <a:pt x="7090807" y="3537270"/>
                  </a:lnTo>
                  <a:lnTo>
                    <a:pt x="7127607" y="3582378"/>
                  </a:lnTo>
                  <a:lnTo>
                    <a:pt x="7166113" y="3633305"/>
                  </a:lnTo>
                  <a:lnTo>
                    <a:pt x="7206316" y="3695597"/>
                  </a:lnTo>
                  <a:lnTo>
                    <a:pt x="7226339" y="3731996"/>
                  </a:lnTo>
                  <a:lnTo>
                    <a:pt x="7246181" y="3771533"/>
                  </a:lnTo>
                  <a:lnTo>
                    <a:pt x="7265745" y="3813937"/>
                  </a:lnTo>
                  <a:lnTo>
                    <a:pt x="7284935" y="3858935"/>
                  </a:lnTo>
                  <a:lnTo>
                    <a:pt x="7303654" y="3906254"/>
                  </a:lnTo>
                  <a:lnTo>
                    <a:pt x="7321805" y="3955621"/>
                  </a:lnTo>
                  <a:lnTo>
                    <a:pt x="7339293" y="4006765"/>
                  </a:lnTo>
                  <a:lnTo>
                    <a:pt x="7356020" y="4059413"/>
                  </a:lnTo>
                  <a:lnTo>
                    <a:pt x="7371890" y="4113292"/>
                  </a:lnTo>
                  <a:lnTo>
                    <a:pt x="7386806" y="4168130"/>
                  </a:lnTo>
                  <a:lnTo>
                    <a:pt x="7400672" y="4223655"/>
                  </a:lnTo>
                  <a:lnTo>
                    <a:pt x="7413391" y="4279593"/>
                  </a:lnTo>
                  <a:lnTo>
                    <a:pt x="7424867" y="4335673"/>
                  </a:lnTo>
                  <a:lnTo>
                    <a:pt x="7435003" y="4391622"/>
                  </a:lnTo>
                  <a:lnTo>
                    <a:pt x="7442962" y="4459839"/>
                  </a:lnTo>
                  <a:lnTo>
                    <a:pt x="7445977" y="4502889"/>
                  </a:lnTo>
                  <a:lnTo>
                    <a:pt x="7448340" y="4550780"/>
                  </a:lnTo>
                  <a:lnTo>
                    <a:pt x="7450048" y="4602673"/>
                  </a:lnTo>
                  <a:lnTo>
                    <a:pt x="7451093" y="4657729"/>
                  </a:lnTo>
                  <a:lnTo>
                    <a:pt x="7451471" y="4715108"/>
                  </a:lnTo>
                  <a:lnTo>
                    <a:pt x="7451176" y="4773971"/>
                  </a:lnTo>
                  <a:lnTo>
                    <a:pt x="7450202" y="4833479"/>
                  </a:lnTo>
                  <a:lnTo>
                    <a:pt x="7448544" y="4892792"/>
                  </a:lnTo>
                  <a:lnTo>
                    <a:pt x="7446197" y="4951072"/>
                  </a:lnTo>
                  <a:lnTo>
                    <a:pt x="7443154" y="5007478"/>
                  </a:lnTo>
                  <a:lnTo>
                    <a:pt x="7434840" y="5126365"/>
                  </a:lnTo>
                  <a:lnTo>
                    <a:pt x="7432457" y="5180634"/>
                  </a:lnTo>
                  <a:lnTo>
                    <a:pt x="7432244" y="5228053"/>
                  </a:lnTo>
                  <a:lnTo>
                    <a:pt x="7434180" y="5272698"/>
                  </a:lnTo>
                  <a:lnTo>
                    <a:pt x="7438249" y="5318642"/>
                  </a:lnTo>
                  <a:lnTo>
                    <a:pt x="7444538" y="5370213"/>
                  </a:lnTo>
                  <a:lnTo>
                    <a:pt x="7452341" y="5421659"/>
                  </a:lnTo>
                  <a:lnTo>
                    <a:pt x="7461615" y="5472863"/>
                  </a:lnTo>
                  <a:lnTo>
                    <a:pt x="7472317" y="5523707"/>
                  </a:lnTo>
                  <a:lnTo>
                    <a:pt x="7484405" y="5574075"/>
                  </a:lnTo>
                  <a:lnTo>
                    <a:pt x="7497836" y="5623848"/>
                  </a:lnTo>
                  <a:lnTo>
                    <a:pt x="7512568" y="5672911"/>
                  </a:lnTo>
                  <a:lnTo>
                    <a:pt x="7528558" y="5721146"/>
                  </a:lnTo>
                  <a:lnTo>
                    <a:pt x="7545763" y="5768436"/>
                  </a:lnTo>
                  <a:lnTo>
                    <a:pt x="7564142" y="5814664"/>
                  </a:lnTo>
                  <a:lnTo>
                    <a:pt x="7583650" y="5859712"/>
                  </a:lnTo>
                  <a:lnTo>
                    <a:pt x="7604246" y="5903464"/>
                  </a:lnTo>
                  <a:lnTo>
                    <a:pt x="7625886" y="5945802"/>
                  </a:lnTo>
                  <a:lnTo>
                    <a:pt x="7648530" y="5986609"/>
                  </a:lnTo>
                  <a:lnTo>
                    <a:pt x="7672132" y="6025769"/>
                  </a:lnTo>
                  <a:lnTo>
                    <a:pt x="7696652" y="6063164"/>
                  </a:lnTo>
                  <a:lnTo>
                    <a:pt x="7722047" y="6098676"/>
                  </a:lnTo>
                  <a:lnTo>
                    <a:pt x="7773234" y="6161693"/>
                  </a:lnTo>
                  <a:lnTo>
                    <a:pt x="7805578" y="6198568"/>
                  </a:lnTo>
                  <a:lnTo>
                    <a:pt x="7841203" y="6237769"/>
                  </a:lnTo>
                  <a:lnTo>
                    <a:pt x="7879197" y="6278358"/>
                  </a:lnTo>
                  <a:lnTo>
                    <a:pt x="7918645" y="6319396"/>
                  </a:lnTo>
                  <a:lnTo>
                    <a:pt x="7958634" y="6359945"/>
                  </a:lnTo>
                  <a:lnTo>
                    <a:pt x="7998251" y="6399067"/>
                  </a:lnTo>
                  <a:lnTo>
                    <a:pt x="8036580" y="6435824"/>
                  </a:lnTo>
                  <a:lnTo>
                    <a:pt x="8072710" y="6469277"/>
                  </a:lnTo>
                  <a:lnTo>
                    <a:pt x="8105726" y="6498487"/>
                  </a:lnTo>
                  <a:lnTo>
                    <a:pt x="8177624" y="6555711"/>
                  </a:lnTo>
                  <a:lnTo>
                    <a:pt x="8220303" y="6587119"/>
                  </a:lnTo>
                  <a:lnTo>
                    <a:pt x="8262862" y="6616795"/>
                  </a:lnTo>
                  <a:lnTo>
                    <a:pt x="8305410" y="6644793"/>
                  </a:lnTo>
                  <a:lnTo>
                    <a:pt x="8348054" y="6671166"/>
                  </a:lnTo>
                  <a:lnTo>
                    <a:pt x="8390904" y="6695971"/>
                  </a:lnTo>
                  <a:lnTo>
                    <a:pt x="8434067" y="6719261"/>
                  </a:lnTo>
                  <a:lnTo>
                    <a:pt x="8477654" y="6741090"/>
                  </a:lnTo>
                  <a:lnTo>
                    <a:pt x="8521772" y="6761514"/>
                  </a:lnTo>
                  <a:lnTo>
                    <a:pt x="8566531" y="6780586"/>
                  </a:lnTo>
                  <a:lnTo>
                    <a:pt x="8612038" y="6798361"/>
                  </a:lnTo>
                  <a:lnTo>
                    <a:pt x="8658403" y="6814894"/>
                  </a:lnTo>
                  <a:lnTo>
                    <a:pt x="8705733" y="6830239"/>
                  </a:lnTo>
                  <a:lnTo>
                    <a:pt x="8754139" y="6844450"/>
                  </a:lnTo>
                  <a:lnTo>
                    <a:pt x="8803728" y="6857582"/>
                  </a:lnTo>
                  <a:lnTo>
                    <a:pt x="8878253" y="6871560"/>
                  </a:lnTo>
                  <a:lnTo>
                    <a:pt x="8921748" y="6875889"/>
                  </a:lnTo>
                  <a:lnTo>
                    <a:pt x="8973324" y="6878832"/>
                  </a:lnTo>
                  <a:lnTo>
                    <a:pt x="9035923" y="6880681"/>
                  </a:lnTo>
                  <a:lnTo>
                    <a:pt x="9097427" y="6881552"/>
                  </a:lnTo>
                  <a:close/>
                </a:path>
              </a:pathLst>
            </a:custGeom>
            <a:solidFill>
              <a:srgbClr val="F7E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38896" y="1458698"/>
              <a:ext cx="4210206" cy="7367860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7285181"/>
            <a:ext cx="4161125" cy="300181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236853" y="647150"/>
            <a:ext cx="659765" cy="654685"/>
          </a:xfrm>
          <a:custGeom>
            <a:avLst/>
            <a:gdLst/>
            <a:ahLst/>
            <a:cxnLst/>
            <a:rect l="l" t="t" r="r" b="b"/>
            <a:pathLst>
              <a:path w="659765" h="654685">
                <a:moveTo>
                  <a:pt x="18629" y="633258"/>
                </a:moveTo>
                <a:lnTo>
                  <a:pt x="5129" y="612527"/>
                </a:lnTo>
                <a:lnTo>
                  <a:pt x="0" y="589221"/>
                </a:lnTo>
                <a:lnTo>
                  <a:pt x="3202" y="565496"/>
                </a:lnTo>
                <a:lnTo>
                  <a:pt x="27961" y="528067"/>
                </a:lnTo>
                <a:lnTo>
                  <a:pt x="42376" y="513821"/>
                </a:lnTo>
                <a:lnTo>
                  <a:pt x="51364" y="502941"/>
                </a:lnTo>
                <a:lnTo>
                  <a:pt x="77458" y="469417"/>
                </a:lnTo>
                <a:lnTo>
                  <a:pt x="112579" y="427688"/>
                </a:lnTo>
                <a:lnTo>
                  <a:pt x="146007" y="390289"/>
                </a:lnTo>
                <a:lnTo>
                  <a:pt x="180369" y="353686"/>
                </a:lnTo>
                <a:lnTo>
                  <a:pt x="215424" y="317758"/>
                </a:lnTo>
                <a:lnTo>
                  <a:pt x="250930" y="282385"/>
                </a:lnTo>
                <a:lnTo>
                  <a:pt x="279016" y="255289"/>
                </a:lnTo>
                <a:lnTo>
                  <a:pt x="307646" y="228807"/>
                </a:lnTo>
                <a:lnTo>
                  <a:pt x="336827" y="202952"/>
                </a:lnTo>
                <a:lnTo>
                  <a:pt x="366565" y="177736"/>
                </a:lnTo>
                <a:lnTo>
                  <a:pt x="391507" y="149492"/>
                </a:lnTo>
                <a:lnTo>
                  <a:pt x="453307" y="78544"/>
                </a:lnTo>
                <a:lnTo>
                  <a:pt x="472122" y="56414"/>
                </a:lnTo>
                <a:lnTo>
                  <a:pt x="481731" y="45491"/>
                </a:lnTo>
                <a:lnTo>
                  <a:pt x="491743" y="35001"/>
                </a:lnTo>
                <a:lnTo>
                  <a:pt x="500312" y="25744"/>
                </a:lnTo>
                <a:lnTo>
                  <a:pt x="509854" y="17817"/>
                </a:lnTo>
                <a:lnTo>
                  <a:pt x="520360" y="11231"/>
                </a:lnTo>
                <a:lnTo>
                  <a:pt x="531822" y="5996"/>
                </a:lnTo>
                <a:lnTo>
                  <a:pt x="555344" y="428"/>
                </a:lnTo>
                <a:lnTo>
                  <a:pt x="573913" y="0"/>
                </a:lnTo>
                <a:lnTo>
                  <a:pt x="591984" y="3817"/>
                </a:lnTo>
                <a:lnTo>
                  <a:pt x="637816" y="33521"/>
                </a:lnTo>
                <a:lnTo>
                  <a:pt x="659277" y="84571"/>
                </a:lnTo>
                <a:lnTo>
                  <a:pt x="659301" y="102951"/>
                </a:lnTo>
                <a:lnTo>
                  <a:pt x="655707" y="121230"/>
                </a:lnTo>
                <a:lnTo>
                  <a:pt x="620773" y="176183"/>
                </a:lnTo>
                <a:lnTo>
                  <a:pt x="583994" y="219895"/>
                </a:lnTo>
                <a:lnTo>
                  <a:pt x="548022" y="260506"/>
                </a:lnTo>
                <a:lnTo>
                  <a:pt x="513277" y="298356"/>
                </a:lnTo>
                <a:lnTo>
                  <a:pt x="478392" y="335514"/>
                </a:lnTo>
                <a:lnTo>
                  <a:pt x="444156" y="372682"/>
                </a:lnTo>
                <a:lnTo>
                  <a:pt x="390403" y="429236"/>
                </a:lnTo>
                <a:lnTo>
                  <a:pt x="353271" y="466787"/>
                </a:lnTo>
                <a:lnTo>
                  <a:pt x="315455" y="503653"/>
                </a:lnTo>
                <a:lnTo>
                  <a:pt x="276904" y="539661"/>
                </a:lnTo>
                <a:lnTo>
                  <a:pt x="254737" y="560836"/>
                </a:lnTo>
                <a:lnTo>
                  <a:pt x="209724" y="602473"/>
                </a:lnTo>
                <a:lnTo>
                  <a:pt x="176003" y="629994"/>
                </a:lnTo>
                <a:lnTo>
                  <a:pt x="149937" y="635475"/>
                </a:lnTo>
                <a:lnTo>
                  <a:pt x="136942" y="634960"/>
                </a:lnTo>
                <a:lnTo>
                  <a:pt x="132557" y="634500"/>
                </a:lnTo>
                <a:lnTo>
                  <a:pt x="128294" y="633346"/>
                </a:lnTo>
                <a:lnTo>
                  <a:pt x="124182" y="631785"/>
                </a:lnTo>
                <a:lnTo>
                  <a:pt x="113439" y="638870"/>
                </a:lnTo>
                <a:lnTo>
                  <a:pt x="108008" y="642321"/>
                </a:lnTo>
                <a:lnTo>
                  <a:pt x="85182" y="652348"/>
                </a:lnTo>
                <a:lnTo>
                  <a:pt x="61438" y="654303"/>
                </a:lnTo>
                <a:lnTo>
                  <a:pt x="38635" y="648001"/>
                </a:lnTo>
                <a:lnTo>
                  <a:pt x="18629" y="633258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98745" y="1454498"/>
            <a:ext cx="793750" cy="245110"/>
          </a:xfrm>
          <a:custGeom>
            <a:avLst/>
            <a:gdLst/>
            <a:ahLst/>
            <a:cxnLst/>
            <a:rect l="l" t="t" r="r" b="b"/>
            <a:pathLst>
              <a:path w="793750" h="245110">
                <a:moveTo>
                  <a:pt x="25943" y="228084"/>
                </a:moveTo>
                <a:lnTo>
                  <a:pt x="3257" y="194262"/>
                </a:lnTo>
                <a:lnTo>
                  <a:pt x="0" y="167407"/>
                </a:lnTo>
                <a:lnTo>
                  <a:pt x="2821" y="153633"/>
                </a:lnTo>
                <a:lnTo>
                  <a:pt x="25357" y="119423"/>
                </a:lnTo>
                <a:lnTo>
                  <a:pt x="62650" y="103616"/>
                </a:lnTo>
                <a:lnTo>
                  <a:pt x="257722" y="68794"/>
                </a:lnTo>
                <a:lnTo>
                  <a:pt x="587476" y="10827"/>
                </a:lnTo>
                <a:lnTo>
                  <a:pt x="651750" y="3218"/>
                </a:lnTo>
                <a:lnTo>
                  <a:pt x="677216" y="546"/>
                </a:lnTo>
                <a:lnTo>
                  <a:pt x="685702" y="0"/>
                </a:lnTo>
                <a:lnTo>
                  <a:pt x="699405" y="335"/>
                </a:lnTo>
                <a:lnTo>
                  <a:pt x="712732" y="2803"/>
                </a:lnTo>
                <a:lnTo>
                  <a:pt x="725254" y="7840"/>
                </a:lnTo>
                <a:lnTo>
                  <a:pt x="736543" y="15885"/>
                </a:lnTo>
                <a:lnTo>
                  <a:pt x="739345" y="18413"/>
                </a:lnTo>
                <a:lnTo>
                  <a:pt x="741898" y="21357"/>
                </a:lnTo>
                <a:lnTo>
                  <a:pt x="744518" y="24001"/>
                </a:lnTo>
                <a:lnTo>
                  <a:pt x="749507" y="29327"/>
                </a:lnTo>
                <a:lnTo>
                  <a:pt x="753737" y="34610"/>
                </a:lnTo>
                <a:lnTo>
                  <a:pt x="757205" y="40184"/>
                </a:lnTo>
                <a:lnTo>
                  <a:pt x="759902" y="46383"/>
                </a:lnTo>
                <a:lnTo>
                  <a:pt x="763456" y="48197"/>
                </a:lnTo>
                <a:lnTo>
                  <a:pt x="788984" y="78144"/>
                </a:lnTo>
                <a:lnTo>
                  <a:pt x="793724" y="98389"/>
                </a:lnTo>
                <a:lnTo>
                  <a:pt x="793717" y="108511"/>
                </a:lnTo>
                <a:lnTo>
                  <a:pt x="774424" y="149356"/>
                </a:lnTo>
                <a:lnTo>
                  <a:pt x="717656" y="173262"/>
                </a:lnTo>
                <a:lnTo>
                  <a:pt x="646635" y="191628"/>
                </a:lnTo>
                <a:lnTo>
                  <a:pt x="564247" y="209786"/>
                </a:lnTo>
                <a:lnTo>
                  <a:pt x="517330" y="218422"/>
                </a:lnTo>
                <a:lnTo>
                  <a:pt x="470206" y="225834"/>
                </a:lnTo>
                <a:lnTo>
                  <a:pt x="422900" y="232020"/>
                </a:lnTo>
                <a:lnTo>
                  <a:pt x="375438" y="236982"/>
                </a:lnTo>
                <a:lnTo>
                  <a:pt x="315511" y="241486"/>
                </a:lnTo>
                <a:lnTo>
                  <a:pt x="255522" y="244025"/>
                </a:lnTo>
                <a:lnTo>
                  <a:pt x="190170" y="244751"/>
                </a:lnTo>
                <a:lnTo>
                  <a:pt x="157463" y="243942"/>
                </a:lnTo>
                <a:lnTo>
                  <a:pt x="124843" y="241932"/>
                </a:lnTo>
                <a:lnTo>
                  <a:pt x="119827" y="241491"/>
                </a:lnTo>
                <a:lnTo>
                  <a:pt x="115211" y="240227"/>
                </a:lnTo>
                <a:lnTo>
                  <a:pt x="110780" y="238409"/>
                </a:lnTo>
                <a:lnTo>
                  <a:pt x="77493" y="243310"/>
                </a:lnTo>
                <a:lnTo>
                  <a:pt x="63687" y="243604"/>
                </a:lnTo>
                <a:lnTo>
                  <a:pt x="50265" y="240765"/>
                </a:lnTo>
                <a:lnTo>
                  <a:pt x="37570" y="235392"/>
                </a:lnTo>
                <a:lnTo>
                  <a:pt x="25943" y="228084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77604" y="466031"/>
            <a:ext cx="280035" cy="657860"/>
          </a:xfrm>
          <a:custGeom>
            <a:avLst/>
            <a:gdLst/>
            <a:ahLst/>
            <a:cxnLst/>
            <a:rect l="l" t="t" r="r" b="b"/>
            <a:pathLst>
              <a:path w="280034" h="657860">
                <a:moveTo>
                  <a:pt x="128263" y="646739"/>
                </a:moveTo>
                <a:lnTo>
                  <a:pt x="125355" y="644125"/>
                </a:lnTo>
                <a:lnTo>
                  <a:pt x="122350" y="641521"/>
                </a:lnTo>
                <a:lnTo>
                  <a:pt x="119442" y="638908"/>
                </a:lnTo>
                <a:lnTo>
                  <a:pt x="97370" y="607689"/>
                </a:lnTo>
                <a:lnTo>
                  <a:pt x="89984" y="566141"/>
                </a:lnTo>
                <a:lnTo>
                  <a:pt x="86127" y="537980"/>
                </a:lnTo>
                <a:lnTo>
                  <a:pt x="79233" y="484366"/>
                </a:lnTo>
                <a:lnTo>
                  <a:pt x="75789" y="459029"/>
                </a:lnTo>
                <a:lnTo>
                  <a:pt x="72076" y="433739"/>
                </a:lnTo>
                <a:lnTo>
                  <a:pt x="56040" y="333854"/>
                </a:lnTo>
                <a:lnTo>
                  <a:pt x="45332" y="261685"/>
                </a:lnTo>
                <a:lnTo>
                  <a:pt x="42115" y="237983"/>
                </a:lnTo>
                <a:lnTo>
                  <a:pt x="39343" y="214253"/>
                </a:lnTo>
                <a:lnTo>
                  <a:pt x="37197" y="208733"/>
                </a:lnTo>
                <a:lnTo>
                  <a:pt x="24762" y="161529"/>
                </a:lnTo>
                <a:lnTo>
                  <a:pt x="23082" y="149242"/>
                </a:lnTo>
                <a:lnTo>
                  <a:pt x="20352" y="145099"/>
                </a:lnTo>
                <a:lnTo>
                  <a:pt x="17708" y="140850"/>
                </a:lnTo>
                <a:lnTo>
                  <a:pt x="15204" y="136537"/>
                </a:lnTo>
                <a:lnTo>
                  <a:pt x="9453" y="127285"/>
                </a:lnTo>
                <a:lnTo>
                  <a:pt x="5001" y="117539"/>
                </a:lnTo>
                <a:lnTo>
                  <a:pt x="1850" y="107307"/>
                </a:lnTo>
                <a:lnTo>
                  <a:pt x="0" y="96599"/>
                </a:lnTo>
                <a:lnTo>
                  <a:pt x="119" y="89474"/>
                </a:lnTo>
                <a:lnTo>
                  <a:pt x="335" y="82339"/>
                </a:lnTo>
                <a:lnTo>
                  <a:pt x="455" y="75214"/>
                </a:lnTo>
                <a:lnTo>
                  <a:pt x="4400" y="59161"/>
                </a:lnTo>
                <a:lnTo>
                  <a:pt x="12041" y="44194"/>
                </a:lnTo>
                <a:lnTo>
                  <a:pt x="19627" y="34422"/>
                </a:lnTo>
                <a:lnTo>
                  <a:pt x="22379" y="30878"/>
                </a:lnTo>
                <a:lnTo>
                  <a:pt x="59072" y="6230"/>
                </a:lnTo>
                <a:lnTo>
                  <a:pt x="98794" y="0"/>
                </a:lnTo>
                <a:lnTo>
                  <a:pt x="110427" y="1175"/>
                </a:lnTo>
                <a:lnTo>
                  <a:pt x="140879" y="10848"/>
                </a:lnTo>
                <a:lnTo>
                  <a:pt x="152520" y="14916"/>
                </a:lnTo>
                <a:lnTo>
                  <a:pt x="188440" y="42585"/>
                </a:lnTo>
                <a:lnTo>
                  <a:pt x="203116" y="73019"/>
                </a:lnTo>
                <a:lnTo>
                  <a:pt x="204031" y="76797"/>
                </a:lnTo>
                <a:lnTo>
                  <a:pt x="227697" y="139764"/>
                </a:lnTo>
                <a:lnTo>
                  <a:pt x="240747" y="197480"/>
                </a:lnTo>
                <a:lnTo>
                  <a:pt x="249118" y="252086"/>
                </a:lnTo>
                <a:lnTo>
                  <a:pt x="251171" y="270369"/>
                </a:lnTo>
                <a:lnTo>
                  <a:pt x="259728" y="298724"/>
                </a:lnTo>
                <a:lnTo>
                  <a:pt x="272289" y="356612"/>
                </a:lnTo>
                <a:lnTo>
                  <a:pt x="278491" y="410713"/>
                </a:lnTo>
                <a:lnTo>
                  <a:pt x="279696" y="435670"/>
                </a:lnTo>
                <a:lnTo>
                  <a:pt x="279622" y="460616"/>
                </a:lnTo>
                <a:lnTo>
                  <a:pt x="275475" y="506084"/>
                </a:lnTo>
                <a:lnTo>
                  <a:pt x="267135" y="551263"/>
                </a:lnTo>
                <a:lnTo>
                  <a:pt x="266542" y="554395"/>
                </a:lnTo>
                <a:lnTo>
                  <a:pt x="250429" y="589552"/>
                </a:lnTo>
                <a:lnTo>
                  <a:pt x="249635" y="590584"/>
                </a:lnTo>
                <a:lnTo>
                  <a:pt x="232183" y="608806"/>
                </a:lnTo>
                <a:lnTo>
                  <a:pt x="231896" y="610688"/>
                </a:lnTo>
                <a:lnTo>
                  <a:pt x="200917" y="648826"/>
                </a:lnTo>
                <a:lnTo>
                  <a:pt x="184268" y="652089"/>
                </a:lnTo>
                <a:lnTo>
                  <a:pt x="170159" y="656844"/>
                </a:lnTo>
                <a:lnTo>
                  <a:pt x="155023" y="657493"/>
                </a:lnTo>
                <a:lnTo>
                  <a:pt x="140509" y="654102"/>
                </a:lnTo>
                <a:lnTo>
                  <a:pt x="128263" y="646739"/>
                </a:lnTo>
                <a:close/>
              </a:path>
              <a:path w="280034" h="657860">
                <a:moveTo>
                  <a:pt x="249861" y="590766"/>
                </a:moveTo>
                <a:lnTo>
                  <a:pt x="249635" y="590584"/>
                </a:lnTo>
                <a:lnTo>
                  <a:pt x="250248" y="589934"/>
                </a:lnTo>
                <a:lnTo>
                  <a:pt x="249861" y="590766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15800" y="1709634"/>
            <a:ext cx="4210049" cy="299084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38214" y="1301835"/>
            <a:ext cx="6200682" cy="1936428"/>
          </a:xfrm>
          <a:prstGeom prst="rect">
            <a:avLst/>
          </a:prstGeom>
        </p:spPr>
        <p:txBody>
          <a:bodyPr vert="horz" wrap="square" lIns="0" tIns="190500" rIns="0" bIns="0" rtlCol="0" anchor="t">
            <a:spAutoFit/>
          </a:bodyPr>
          <a:lstStyle/>
          <a:p>
            <a:pPr marL="12700" marR="5080">
              <a:lnSpc>
                <a:spcPts val="6750"/>
              </a:lnSpc>
              <a:spcBef>
                <a:spcPts val="1500"/>
              </a:spcBef>
            </a:pPr>
            <a:r>
              <a:rPr sz="6800" b="1" spc="105">
                <a:solidFill>
                  <a:srgbClr val="281B17"/>
                </a:solidFill>
                <a:latin typeface="Apple Braille"/>
                <a:cs typeface="Arial"/>
              </a:rPr>
              <a:t>Problem</a:t>
            </a:r>
            <a:br>
              <a:rPr lang="en-US" sz="6800" b="1" spc="105">
                <a:latin typeface="Apple Braille" pitchFamily="2" charset="0"/>
                <a:cs typeface="Arial"/>
              </a:rPr>
            </a:br>
            <a:r>
              <a:rPr lang="en-US" sz="6800" b="1" spc="105">
                <a:solidFill>
                  <a:srgbClr val="281B17"/>
                </a:solidFill>
                <a:latin typeface="Apple Braille"/>
                <a:cs typeface="Arial"/>
              </a:rPr>
              <a:t>Statement</a:t>
            </a:r>
            <a:endParaRPr sz="6800">
              <a:latin typeface="Apple Braille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02756" y="5112549"/>
            <a:ext cx="6301105" cy="4598823"/>
          </a:xfrm>
          <a:prstGeom prst="rect">
            <a:avLst/>
          </a:prstGeom>
        </p:spPr>
        <p:txBody>
          <a:bodyPr vert="horz" wrap="square" lIns="0" tIns="351155" rIns="0" bIns="0" rtlCol="0">
            <a:spAutoFit/>
          </a:bodyPr>
          <a:lstStyle/>
          <a:p>
            <a:pPr marL="601345">
              <a:lnSpc>
                <a:spcPct val="100000"/>
              </a:lnSpc>
              <a:spcBef>
                <a:spcPts val="2765"/>
              </a:spcBef>
            </a:pPr>
            <a:r>
              <a:rPr lang="en-US" sz="4800" b="1">
                <a:latin typeface="Apple Braille" pitchFamily="2" charset="0"/>
                <a:cs typeface="Trebuchet MS"/>
              </a:rPr>
              <a:t>Opportunity</a:t>
            </a:r>
            <a:endParaRPr lang="en-US" sz="4400" b="1">
              <a:latin typeface="Apple Braille" pitchFamily="2" charset="0"/>
              <a:cs typeface="Trebuchet MS"/>
            </a:endParaRPr>
          </a:p>
          <a:p>
            <a:pPr marL="469900" indent="-457200">
              <a:lnSpc>
                <a:spcPct val="100000"/>
              </a:lnSpc>
              <a:spcBef>
                <a:spcPts val="2120"/>
              </a:spcBef>
              <a:buFont typeface="Arial" panose="020B0604020202020204" pitchFamily="34" charset="0"/>
              <a:buChar char="•"/>
              <a:tabLst>
                <a:tab pos="333375" algn="l"/>
              </a:tabLst>
            </a:pPr>
            <a:r>
              <a:rPr lang="en-US" sz="3100" spc="7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Convenient</a:t>
            </a:r>
            <a:r>
              <a:rPr lang="en-US" sz="3100" spc="-12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lang="en-US" sz="3100" spc="13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on‑campus</a:t>
            </a:r>
            <a:r>
              <a:rPr lang="en-US" sz="3100" spc="-12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lang="en-US" sz="3100" spc="12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meals</a:t>
            </a:r>
            <a:endParaRPr lang="en-US" sz="3100">
              <a:latin typeface="Apple Braille" pitchFamily="2" charset="0"/>
              <a:cs typeface="Lucida Sans Unicode"/>
            </a:endParaRPr>
          </a:p>
          <a:p>
            <a:pPr marL="469900" marR="1529080" indent="-457200">
              <a:lnSpc>
                <a:spcPct val="114900"/>
              </a:lnSpc>
              <a:buFont typeface="Arial" panose="020B0604020202020204" pitchFamily="34" charset="0"/>
              <a:buChar char="•"/>
              <a:tabLst>
                <a:tab pos="333375" algn="l"/>
              </a:tabLst>
            </a:pPr>
            <a:r>
              <a:rPr sz="3100" spc="7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Improve</a:t>
            </a:r>
            <a:r>
              <a:rPr sz="3100" spc="-1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6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satisfaction</a:t>
            </a:r>
            <a:r>
              <a:rPr sz="3100" spc="-14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5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&amp; </a:t>
            </a:r>
            <a:r>
              <a:rPr sz="3100" spc="1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engagement</a:t>
            </a:r>
            <a:endParaRPr sz="3100">
              <a:latin typeface="Apple Braille" pitchFamily="2" charset="0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333375" algn="l"/>
              </a:tabLst>
            </a:pPr>
            <a:r>
              <a:rPr sz="3100" spc="5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Support</a:t>
            </a:r>
            <a:r>
              <a:rPr sz="3100" spc="-1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8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local</a:t>
            </a:r>
            <a:r>
              <a:rPr sz="3100" spc="-1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5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vendors</a:t>
            </a:r>
            <a:endParaRPr sz="3100">
              <a:latin typeface="Apple Braille" pitchFamily="2" charset="0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333375" algn="l"/>
              </a:tabLst>
            </a:pPr>
            <a:r>
              <a:rPr sz="3100" spc="12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Generate</a:t>
            </a:r>
            <a:r>
              <a:rPr sz="3100" spc="-13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8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revenue</a:t>
            </a:r>
            <a:endParaRPr sz="3100">
              <a:latin typeface="Apple Braille" pitchFamily="2" charset="0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555"/>
              </a:spcBef>
              <a:buFont typeface="Arial" panose="020B0604020202020204" pitchFamily="34" charset="0"/>
              <a:buChar char="•"/>
              <a:tabLst>
                <a:tab pos="333375" algn="l"/>
              </a:tabLst>
            </a:pPr>
            <a:r>
              <a:rPr sz="3100" spc="10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Increase</a:t>
            </a:r>
            <a:r>
              <a:rPr sz="3100" spc="-1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19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campus</a:t>
            </a:r>
            <a:r>
              <a:rPr sz="3100" spc="-14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100" spc="7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safety</a:t>
            </a:r>
            <a:endParaRPr sz="3100">
              <a:latin typeface="Apple Braille" pitchFamily="2" charset="0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96" y="3710285"/>
            <a:ext cx="6374130" cy="3271345"/>
          </a:xfrm>
          <a:prstGeom prst="rect">
            <a:avLst/>
          </a:prstGeom>
        </p:spPr>
        <p:txBody>
          <a:bodyPr vert="horz" wrap="square" lIns="0" tIns="89535" rIns="0" bIns="0" rtlCol="0" anchor="t">
            <a:spAutoFit/>
          </a:bodyPr>
          <a:lstStyle/>
          <a:p>
            <a:pPr marL="1313815" indent="-457200" algn="just">
              <a:lnSpc>
                <a:spcPct val="100000"/>
              </a:lnSpc>
              <a:spcBef>
                <a:spcPts val="705"/>
              </a:spcBef>
              <a:buFont typeface="Arial"/>
              <a:buChar char="•"/>
            </a:pPr>
            <a:r>
              <a:rPr sz="305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Limited</a:t>
            </a:r>
            <a:r>
              <a:rPr sz="3050" spc="-2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05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dining</a:t>
            </a:r>
            <a:r>
              <a:rPr sz="3050" spc="-2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3050" spc="-1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options</a:t>
            </a:r>
            <a:endParaRPr sz="3050">
              <a:latin typeface="Apple Braille" pitchFamily="2" charset="0"/>
              <a:cs typeface="Lucida Sans Unicode"/>
            </a:endParaRPr>
          </a:p>
          <a:p>
            <a:pPr marL="657225" marR="5080" indent="-457200" algn="just">
              <a:lnSpc>
                <a:spcPct val="116799"/>
              </a:lnSpc>
              <a:buFont typeface="Arial" panose="020B0604020202020204" pitchFamily="34" charset="0"/>
              <a:buChar char="•"/>
            </a:pPr>
            <a:r>
              <a:rPr sz="3050" spc="175">
                <a:solidFill>
                  <a:srgbClr val="281B17"/>
                </a:solidFill>
                <a:latin typeface="Apple Braille"/>
                <a:cs typeface="Lucida Sans Unicode"/>
              </a:rPr>
              <a:t>Café</a:t>
            </a:r>
            <a:r>
              <a:rPr sz="3050" spc="-12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>
                <a:solidFill>
                  <a:srgbClr val="281B17"/>
                </a:solidFill>
                <a:latin typeface="Apple Braille"/>
                <a:cs typeface="Lucida Sans Unicode"/>
              </a:rPr>
              <a:t>only</a:t>
            </a:r>
            <a:r>
              <a:rPr sz="3050" spc="-12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GB" sz="3050" spc="125">
                <a:solidFill>
                  <a:srgbClr val="281B17"/>
                </a:solidFill>
                <a:latin typeface="Apple Braille"/>
                <a:cs typeface="Lucida Sans Unicode"/>
              </a:rPr>
              <a:t>open 11</a:t>
            </a:r>
            <a:r>
              <a:rPr lang="en-GB" sz="3050" spc="135">
                <a:solidFill>
                  <a:srgbClr val="281B17"/>
                </a:solidFill>
                <a:latin typeface="Apple Braille"/>
                <a:cs typeface="Lucida Sans Unicode"/>
              </a:rPr>
              <a:t>AM</a:t>
            </a:r>
            <a:r>
              <a:rPr sz="3050" spc="135">
                <a:solidFill>
                  <a:srgbClr val="281B17"/>
                </a:solidFill>
                <a:latin typeface="Apple Braille"/>
                <a:cs typeface="Lucida Sans Unicode"/>
              </a:rPr>
              <a:t>–</a:t>
            </a:r>
            <a:r>
              <a:rPr lang="en-GB" sz="3050" spc="135">
                <a:solidFill>
                  <a:srgbClr val="281B17"/>
                </a:solidFill>
                <a:latin typeface="Apple Braille"/>
                <a:cs typeface="Lucida Sans Unicode"/>
              </a:rPr>
              <a:t>4</a:t>
            </a:r>
            <a:r>
              <a:rPr lang="en-GB" sz="3050" spc="25">
                <a:solidFill>
                  <a:srgbClr val="281B17"/>
                </a:solidFill>
                <a:latin typeface="Apple Braille"/>
                <a:cs typeface="Lucida Sans Unicode"/>
              </a:rPr>
              <a:t>PM</a:t>
            </a:r>
            <a:r>
              <a:rPr sz="3050" spc="2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 spc="65">
                <a:solidFill>
                  <a:srgbClr val="281B17"/>
                </a:solidFill>
                <a:latin typeface="Apple Braille"/>
                <a:cs typeface="Lucida Sans Unicode"/>
              </a:rPr>
              <a:t>Students/faculty</a:t>
            </a:r>
            <a:r>
              <a:rPr sz="3050" spc="-12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 spc="155">
                <a:solidFill>
                  <a:srgbClr val="281B17"/>
                </a:solidFill>
                <a:latin typeface="Apple Braille"/>
                <a:cs typeface="Lucida Sans Unicode"/>
              </a:rPr>
              <a:t>leave</a:t>
            </a:r>
            <a:r>
              <a:rPr sz="3050" spc="-114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 spc="195">
                <a:solidFill>
                  <a:srgbClr val="281B17"/>
                </a:solidFill>
                <a:latin typeface="Apple Braille"/>
                <a:cs typeface="Lucida Sans Unicode"/>
              </a:rPr>
              <a:t>campus</a:t>
            </a:r>
            <a:r>
              <a:rPr lang="en-US" sz="3050" spc="195">
                <a:latin typeface="Apple Braille"/>
                <a:cs typeface="Lucida Sans Unicode"/>
              </a:rPr>
              <a:t> </a:t>
            </a:r>
            <a:r>
              <a:rPr sz="3050">
                <a:solidFill>
                  <a:srgbClr val="281B17"/>
                </a:solidFill>
                <a:latin typeface="Apple Braille"/>
                <a:cs typeface="Lucida Sans Unicode"/>
              </a:rPr>
              <a:t>lost</a:t>
            </a:r>
            <a:r>
              <a:rPr sz="3050" spc="-16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GB" sz="3050" spc="65">
                <a:solidFill>
                  <a:srgbClr val="281B17"/>
                </a:solidFill>
                <a:latin typeface="Apple Braille"/>
                <a:cs typeface="Lucida Sans Unicode"/>
              </a:rPr>
              <a:t>time</a:t>
            </a:r>
            <a:endParaRPr lang="en-GB" sz="3050">
              <a:solidFill>
                <a:srgbClr val="000000"/>
              </a:solidFill>
              <a:latin typeface="Apple Braille"/>
              <a:cs typeface="Lucida Sans Unicode"/>
            </a:endParaRPr>
          </a:p>
          <a:p>
            <a:pPr marL="657225" marR="5080" indent="-457200" algn="just">
              <a:lnSpc>
                <a:spcPct val="116799"/>
              </a:lnSpc>
              <a:buFont typeface="Arial" panose="020B0604020202020204" pitchFamily="34" charset="0"/>
              <a:buChar char="•"/>
            </a:pPr>
            <a:r>
              <a:rPr lang="en-GB" sz="3050">
                <a:solidFill>
                  <a:srgbClr val="281B17"/>
                </a:solidFill>
                <a:latin typeface="Apple Braille"/>
                <a:cs typeface="Lucida Sans Unicode"/>
              </a:rPr>
              <a:t>No</a:t>
            </a:r>
            <a:r>
              <a:rPr sz="3050" spc="-14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 spc="204">
                <a:solidFill>
                  <a:srgbClr val="281B17"/>
                </a:solidFill>
                <a:latin typeface="Apple Braille"/>
                <a:cs typeface="Lucida Sans Unicode"/>
              </a:rPr>
              <a:t>access</a:t>
            </a:r>
            <a:r>
              <a:rPr sz="3050" spc="-14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>
                <a:solidFill>
                  <a:srgbClr val="281B17"/>
                </a:solidFill>
                <a:latin typeface="Apple Braille"/>
                <a:cs typeface="Lucida Sans Unicode"/>
              </a:rPr>
              <a:t>to</a:t>
            </a:r>
            <a:r>
              <a:rPr sz="3050" spc="-14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 spc="-75">
                <a:solidFill>
                  <a:srgbClr val="281B17"/>
                </a:solidFill>
                <a:latin typeface="Apple Braille"/>
                <a:cs typeface="Lucida Sans Unicode"/>
              </a:rPr>
              <a:t>full</a:t>
            </a:r>
            <a:r>
              <a:rPr sz="3050" spc="-14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 spc="155">
                <a:solidFill>
                  <a:srgbClr val="281B17"/>
                </a:solidFill>
                <a:latin typeface="Apple Braille"/>
                <a:cs typeface="Lucida Sans Unicode"/>
              </a:rPr>
              <a:t>meals</a:t>
            </a:r>
            <a:r>
              <a:rPr sz="3050" spc="-14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 spc="-10">
                <a:solidFill>
                  <a:srgbClr val="281B17"/>
                </a:solidFill>
                <a:latin typeface="Apple Braille"/>
                <a:cs typeface="Lucida Sans Unicode"/>
              </a:rPr>
              <a:t>during</a:t>
            </a:r>
            <a:r>
              <a:rPr lang="en-US" sz="3050" spc="-1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 spc="55">
                <a:solidFill>
                  <a:srgbClr val="281B17"/>
                </a:solidFill>
                <a:latin typeface="Apple Braille"/>
                <a:cs typeface="Lucida Sans Unicode"/>
              </a:rPr>
              <a:t>mornings/late</a:t>
            </a:r>
            <a:r>
              <a:rPr sz="3050" spc="-9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50" spc="55">
                <a:solidFill>
                  <a:srgbClr val="281B17"/>
                </a:solidFill>
                <a:latin typeface="Apple Braille"/>
                <a:cs typeface="Lucida Sans Unicode"/>
              </a:rPr>
              <a:t>afternoons</a:t>
            </a:r>
            <a:endParaRPr sz="3050">
              <a:latin typeface="Apple Braill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6431" y="3544678"/>
            <a:ext cx="8009890" cy="149335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sz="9600" b="1" spc="55">
                <a:solidFill>
                  <a:srgbClr val="281B17"/>
                </a:solidFill>
                <a:latin typeface="Apple Braille" pitchFamily="2" charset="0"/>
                <a:cs typeface="Arial"/>
              </a:rPr>
              <a:t>Questions?</a:t>
            </a:r>
            <a:endParaRPr sz="9600">
              <a:latin typeface="Apple Braille" pitchFamily="2" charset="0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39" y="0"/>
            <a:ext cx="8606790" cy="8768080"/>
            <a:chOff x="-239" y="0"/>
            <a:chExt cx="8606790" cy="8768080"/>
          </a:xfrm>
        </p:grpSpPr>
        <p:sp>
          <p:nvSpPr>
            <p:cNvPr id="3" name="object 3"/>
            <p:cNvSpPr/>
            <p:nvPr/>
          </p:nvSpPr>
          <p:spPr>
            <a:xfrm>
              <a:off x="-228" y="11"/>
              <a:ext cx="7408545" cy="6953250"/>
            </a:xfrm>
            <a:custGeom>
              <a:avLst/>
              <a:gdLst/>
              <a:ahLst/>
              <a:cxnLst/>
              <a:rect l="l" t="t" r="r" b="b"/>
              <a:pathLst>
                <a:path w="7408545" h="6953250">
                  <a:moveTo>
                    <a:pt x="7407948" y="0"/>
                  </a:moveTo>
                  <a:lnTo>
                    <a:pt x="7026643" y="0"/>
                  </a:lnTo>
                  <a:lnTo>
                    <a:pt x="228" y="0"/>
                  </a:lnTo>
                  <a:lnTo>
                    <a:pt x="228" y="6566471"/>
                  </a:lnTo>
                  <a:lnTo>
                    <a:pt x="0" y="6566471"/>
                  </a:lnTo>
                  <a:lnTo>
                    <a:pt x="228" y="6566497"/>
                  </a:lnTo>
                  <a:lnTo>
                    <a:pt x="228" y="6947789"/>
                  </a:lnTo>
                  <a:lnTo>
                    <a:pt x="41402" y="6949808"/>
                  </a:lnTo>
                  <a:lnTo>
                    <a:pt x="82588" y="6951319"/>
                  </a:lnTo>
                  <a:lnTo>
                    <a:pt x="164947" y="6953123"/>
                  </a:lnTo>
                  <a:lnTo>
                    <a:pt x="191630" y="6953123"/>
                  </a:lnTo>
                  <a:lnTo>
                    <a:pt x="241630" y="6952615"/>
                  </a:lnTo>
                  <a:lnTo>
                    <a:pt x="291846" y="6951078"/>
                  </a:lnTo>
                  <a:lnTo>
                    <a:pt x="342214" y="6948538"/>
                  </a:lnTo>
                  <a:lnTo>
                    <a:pt x="392709" y="6944995"/>
                  </a:lnTo>
                  <a:lnTo>
                    <a:pt x="443268" y="6940448"/>
                  </a:lnTo>
                  <a:lnTo>
                    <a:pt x="493839" y="6934924"/>
                  </a:lnTo>
                  <a:lnTo>
                    <a:pt x="544385" y="6928434"/>
                  </a:lnTo>
                  <a:lnTo>
                    <a:pt x="594855" y="6920966"/>
                  </a:lnTo>
                  <a:lnTo>
                    <a:pt x="645185" y="6912546"/>
                  </a:lnTo>
                  <a:lnTo>
                    <a:pt x="695337" y="6903174"/>
                  </a:lnTo>
                  <a:lnTo>
                    <a:pt x="745261" y="6892874"/>
                  </a:lnTo>
                  <a:lnTo>
                    <a:pt x="794905" y="6881635"/>
                  </a:lnTo>
                  <a:lnTo>
                    <a:pt x="844219" y="6869481"/>
                  </a:lnTo>
                  <a:lnTo>
                    <a:pt x="893165" y="6856425"/>
                  </a:lnTo>
                  <a:lnTo>
                    <a:pt x="941679" y="6842455"/>
                  </a:lnTo>
                  <a:lnTo>
                    <a:pt x="989723" y="6827596"/>
                  </a:lnTo>
                  <a:lnTo>
                    <a:pt x="1037234" y="6811861"/>
                  </a:lnTo>
                  <a:lnTo>
                    <a:pt x="1084186" y="6795249"/>
                  </a:lnTo>
                  <a:lnTo>
                    <a:pt x="1130503" y="6777761"/>
                  </a:lnTo>
                  <a:lnTo>
                    <a:pt x="1176159" y="6759422"/>
                  </a:lnTo>
                  <a:lnTo>
                    <a:pt x="1225994" y="6738239"/>
                  </a:lnTo>
                  <a:lnTo>
                    <a:pt x="1274851" y="6716090"/>
                  </a:lnTo>
                  <a:lnTo>
                    <a:pt x="1322692" y="6692989"/>
                  </a:lnTo>
                  <a:lnTo>
                    <a:pt x="1369504" y="6668948"/>
                  </a:lnTo>
                  <a:lnTo>
                    <a:pt x="1415262" y="6643979"/>
                  </a:lnTo>
                  <a:lnTo>
                    <a:pt x="1459966" y="6618110"/>
                  </a:lnTo>
                  <a:lnTo>
                    <a:pt x="1503591" y="6591338"/>
                  </a:lnTo>
                  <a:lnTo>
                    <a:pt x="1546110" y="6563690"/>
                  </a:lnTo>
                  <a:lnTo>
                    <a:pt x="1587512" y="6535191"/>
                  </a:lnTo>
                  <a:lnTo>
                    <a:pt x="1627771" y="6505829"/>
                  </a:lnTo>
                  <a:lnTo>
                    <a:pt x="1666887" y="6475641"/>
                  </a:lnTo>
                  <a:lnTo>
                    <a:pt x="1704835" y="6444640"/>
                  </a:lnTo>
                  <a:lnTo>
                    <a:pt x="1741576" y="6412827"/>
                  </a:lnTo>
                  <a:lnTo>
                    <a:pt x="1777123" y="6380239"/>
                  </a:lnTo>
                  <a:lnTo>
                    <a:pt x="1811439" y="6346863"/>
                  </a:lnTo>
                  <a:lnTo>
                    <a:pt x="1844509" y="6312738"/>
                  </a:lnTo>
                  <a:lnTo>
                    <a:pt x="1876310" y="6277864"/>
                  </a:lnTo>
                  <a:lnTo>
                    <a:pt x="1906841" y="6242278"/>
                  </a:lnTo>
                  <a:lnTo>
                    <a:pt x="1936064" y="6205969"/>
                  </a:lnTo>
                  <a:lnTo>
                    <a:pt x="1963978" y="6168961"/>
                  </a:lnTo>
                  <a:lnTo>
                    <a:pt x="1990559" y="6131268"/>
                  </a:lnTo>
                  <a:lnTo>
                    <a:pt x="2015782" y="6092914"/>
                  </a:lnTo>
                  <a:lnTo>
                    <a:pt x="2043722" y="6046927"/>
                  </a:lnTo>
                  <a:lnTo>
                    <a:pt x="2069604" y="6000508"/>
                  </a:lnTo>
                  <a:lnTo>
                    <a:pt x="2093480" y="5953696"/>
                  </a:lnTo>
                  <a:lnTo>
                    <a:pt x="2115439" y="5906503"/>
                  </a:lnTo>
                  <a:lnTo>
                    <a:pt x="2135568" y="5858980"/>
                  </a:lnTo>
                  <a:lnTo>
                    <a:pt x="2153920" y="5811139"/>
                  </a:lnTo>
                  <a:lnTo>
                    <a:pt x="2170595" y="5763044"/>
                  </a:lnTo>
                  <a:lnTo>
                    <a:pt x="2185670" y="5714695"/>
                  </a:lnTo>
                  <a:lnTo>
                    <a:pt x="2199195" y="5666156"/>
                  </a:lnTo>
                  <a:lnTo>
                    <a:pt x="2211273" y="5617426"/>
                  </a:lnTo>
                  <a:lnTo>
                    <a:pt x="2221966" y="5568556"/>
                  </a:lnTo>
                  <a:lnTo>
                    <a:pt x="2231364" y="5519585"/>
                  </a:lnTo>
                  <a:lnTo>
                    <a:pt x="2239543" y="5470537"/>
                  </a:lnTo>
                  <a:lnTo>
                    <a:pt x="2246566" y="5421439"/>
                  </a:lnTo>
                  <a:lnTo>
                    <a:pt x="2252510" y="5372341"/>
                  </a:lnTo>
                  <a:lnTo>
                    <a:pt x="2257475" y="5323256"/>
                  </a:lnTo>
                  <a:lnTo>
                    <a:pt x="2261514" y="5274221"/>
                  </a:lnTo>
                  <a:lnTo>
                    <a:pt x="2264714" y="5225275"/>
                  </a:lnTo>
                  <a:lnTo>
                    <a:pt x="2267153" y="5176444"/>
                  </a:lnTo>
                  <a:lnTo>
                    <a:pt x="2268905" y="5127764"/>
                  </a:lnTo>
                  <a:lnTo>
                    <a:pt x="2270048" y="5079276"/>
                  </a:lnTo>
                  <a:lnTo>
                    <a:pt x="2270658" y="5030990"/>
                  </a:lnTo>
                  <a:lnTo>
                    <a:pt x="2270810" y="4982959"/>
                  </a:lnTo>
                  <a:lnTo>
                    <a:pt x="2270582" y="4935220"/>
                  </a:lnTo>
                  <a:lnTo>
                    <a:pt x="2270061" y="4887785"/>
                  </a:lnTo>
                  <a:lnTo>
                    <a:pt x="2269312" y="4840694"/>
                  </a:lnTo>
                  <a:lnTo>
                    <a:pt x="2268410" y="4793983"/>
                  </a:lnTo>
                  <a:lnTo>
                    <a:pt x="2267432" y="4747679"/>
                  </a:lnTo>
                  <a:lnTo>
                    <a:pt x="2266365" y="4698162"/>
                  </a:lnTo>
                  <a:lnTo>
                    <a:pt x="2265464" y="4649444"/>
                  </a:lnTo>
                  <a:lnTo>
                    <a:pt x="2264765" y="4601451"/>
                  </a:lnTo>
                  <a:lnTo>
                    <a:pt x="2264333" y="4554093"/>
                  </a:lnTo>
                  <a:lnTo>
                    <a:pt x="2264194" y="4507281"/>
                  </a:lnTo>
                  <a:lnTo>
                    <a:pt x="2264384" y="4460938"/>
                  </a:lnTo>
                  <a:lnTo>
                    <a:pt x="2266480" y="4385830"/>
                  </a:lnTo>
                  <a:lnTo>
                    <a:pt x="2270404" y="4313733"/>
                  </a:lnTo>
                  <a:lnTo>
                    <a:pt x="2276081" y="4244581"/>
                  </a:lnTo>
                  <a:lnTo>
                    <a:pt x="2283396" y="4178338"/>
                  </a:lnTo>
                  <a:lnTo>
                    <a:pt x="2292273" y="4114927"/>
                  </a:lnTo>
                  <a:lnTo>
                    <a:pt x="2302599" y="4054297"/>
                  </a:lnTo>
                  <a:lnTo>
                    <a:pt x="2314295" y="3996385"/>
                  </a:lnTo>
                  <a:lnTo>
                    <a:pt x="2327262" y="3941127"/>
                  </a:lnTo>
                  <a:lnTo>
                    <a:pt x="2341397" y="3888473"/>
                  </a:lnTo>
                  <a:lnTo>
                    <a:pt x="2356624" y="3838371"/>
                  </a:lnTo>
                  <a:lnTo>
                    <a:pt x="2372830" y="3790734"/>
                  </a:lnTo>
                  <a:lnTo>
                    <a:pt x="2389936" y="3745522"/>
                  </a:lnTo>
                  <a:lnTo>
                    <a:pt x="2407831" y="3702685"/>
                  </a:lnTo>
                  <a:lnTo>
                    <a:pt x="2426436" y="3662146"/>
                  </a:lnTo>
                  <a:lnTo>
                    <a:pt x="2445651" y="3623843"/>
                  </a:lnTo>
                  <a:lnTo>
                    <a:pt x="2465374" y="3587737"/>
                  </a:lnTo>
                  <a:lnTo>
                    <a:pt x="2485529" y="3553752"/>
                  </a:lnTo>
                  <a:lnTo>
                    <a:pt x="2526715" y="3491928"/>
                  </a:lnTo>
                  <a:lnTo>
                    <a:pt x="2568448" y="3437890"/>
                  </a:lnTo>
                  <a:lnTo>
                    <a:pt x="2609977" y="3391179"/>
                  </a:lnTo>
                  <a:lnTo>
                    <a:pt x="2660535" y="3342119"/>
                  </a:lnTo>
                  <a:lnTo>
                    <a:pt x="2692273" y="3314839"/>
                  </a:lnTo>
                  <a:lnTo>
                    <a:pt x="2725661" y="3288601"/>
                  </a:lnTo>
                  <a:lnTo>
                    <a:pt x="2760700" y="3263379"/>
                  </a:lnTo>
                  <a:lnTo>
                    <a:pt x="2797429" y="3239185"/>
                  </a:lnTo>
                  <a:lnTo>
                    <a:pt x="2835833" y="3215995"/>
                  </a:lnTo>
                  <a:lnTo>
                    <a:pt x="2875940" y="3193808"/>
                  </a:lnTo>
                  <a:lnTo>
                    <a:pt x="2917761" y="3172637"/>
                  </a:lnTo>
                  <a:lnTo>
                    <a:pt x="2961309" y="3152444"/>
                  </a:lnTo>
                  <a:lnTo>
                    <a:pt x="3006585" y="3133255"/>
                  </a:lnTo>
                  <a:lnTo>
                    <a:pt x="3053626" y="3115043"/>
                  </a:lnTo>
                  <a:lnTo>
                    <a:pt x="3102419" y="3097809"/>
                  </a:lnTo>
                  <a:lnTo>
                    <a:pt x="3152991" y="3081540"/>
                  </a:lnTo>
                  <a:lnTo>
                    <a:pt x="3205353" y="3066250"/>
                  </a:lnTo>
                  <a:lnTo>
                    <a:pt x="3259518" y="3051911"/>
                  </a:lnTo>
                  <a:lnTo>
                    <a:pt x="3315487" y="3038538"/>
                  </a:lnTo>
                  <a:lnTo>
                    <a:pt x="3373285" y="3026105"/>
                  </a:lnTo>
                  <a:lnTo>
                    <a:pt x="3432924" y="3014624"/>
                  </a:lnTo>
                  <a:lnTo>
                    <a:pt x="3494405" y="3004070"/>
                  </a:lnTo>
                  <a:lnTo>
                    <a:pt x="3557765" y="2994456"/>
                  </a:lnTo>
                  <a:lnTo>
                    <a:pt x="3606673" y="2987725"/>
                  </a:lnTo>
                  <a:lnTo>
                    <a:pt x="3756444" y="2968866"/>
                  </a:lnTo>
                  <a:lnTo>
                    <a:pt x="4566297" y="2881655"/>
                  </a:lnTo>
                  <a:lnTo>
                    <a:pt x="4764024" y="2855849"/>
                  </a:lnTo>
                  <a:lnTo>
                    <a:pt x="4912360" y="2833459"/>
                  </a:lnTo>
                  <a:lnTo>
                    <a:pt x="5011128" y="2816758"/>
                  </a:lnTo>
                  <a:lnTo>
                    <a:pt x="5109718" y="2798445"/>
                  </a:lnTo>
                  <a:lnTo>
                    <a:pt x="5208067" y="2778328"/>
                  </a:lnTo>
                  <a:lnTo>
                    <a:pt x="5257114" y="2767533"/>
                  </a:lnTo>
                  <a:lnTo>
                    <a:pt x="5306085" y="2756230"/>
                  </a:lnTo>
                  <a:lnTo>
                    <a:pt x="5354955" y="2744393"/>
                  </a:lnTo>
                  <a:lnTo>
                    <a:pt x="5403710" y="2731998"/>
                  </a:lnTo>
                  <a:lnTo>
                    <a:pt x="5452351" y="2719019"/>
                  </a:lnTo>
                  <a:lnTo>
                    <a:pt x="5500878" y="2705430"/>
                  </a:lnTo>
                  <a:lnTo>
                    <a:pt x="5555424" y="2689326"/>
                  </a:lnTo>
                  <a:lnTo>
                    <a:pt x="5609094" y="2672600"/>
                  </a:lnTo>
                  <a:lnTo>
                    <a:pt x="5661914" y="2655227"/>
                  </a:lnTo>
                  <a:lnTo>
                    <a:pt x="5713869" y="2637205"/>
                  </a:lnTo>
                  <a:lnTo>
                    <a:pt x="5764974" y="2618549"/>
                  </a:lnTo>
                  <a:lnTo>
                    <a:pt x="5815241" y="2599245"/>
                  </a:lnTo>
                  <a:lnTo>
                    <a:pt x="5864657" y="2579293"/>
                  </a:lnTo>
                  <a:lnTo>
                    <a:pt x="5913234" y="2558681"/>
                  </a:lnTo>
                  <a:lnTo>
                    <a:pt x="5960986" y="2537422"/>
                  </a:lnTo>
                  <a:lnTo>
                    <a:pt x="6007913" y="2515489"/>
                  </a:lnTo>
                  <a:lnTo>
                    <a:pt x="6054026" y="2492895"/>
                  </a:lnTo>
                  <a:lnTo>
                    <a:pt x="6099327" y="2469642"/>
                  </a:lnTo>
                  <a:lnTo>
                    <a:pt x="6143815" y="2445702"/>
                  </a:lnTo>
                  <a:lnTo>
                    <a:pt x="6187503" y="2421102"/>
                  </a:lnTo>
                  <a:lnTo>
                    <a:pt x="6230391" y="2395817"/>
                  </a:lnTo>
                  <a:lnTo>
                    <a:pt x="6272504" y="2369858"/>
                  </a:lnTo>
                  <a:lnTo>
                    <a:pt x="6313817" y="2343200"/>
                  </a:lnTo>
                  <a:lnTo>
                    <a:pt x="6354356" y="2315870"/>
                  </a:lnTo>
                  <a:lnTo>
                    <a:pt x="6394120" y="2287841"/>
                  </a:lnTo>
                  <a:lnTo>
                    <a:pt x="6433109" y="2259114"/>
                  </a:lnTo>
                  <a:lnTo>
                    <a:pt x="6471348" y="2229688"/>
                  </a:lnTo>
                  <a:lnTo>
                    <a:pt x="6508813" y="2199563"/>
                  </a:lnTo>
                  <a:lnTo>
                    <a:pt x="6545542" y="2168741"/>
                  </a:lnTo>
                  <a:lnTo>
                    <a:pt x="6581521" y="2137206"/>
                  </a:lnTo>
                  <a:lnTo>
                    <a:pt x="6616763" y="2104948"/>
                  </a:lnTo>
                  <a:lnTo>
                    <a:pt x="6651269" y="2071992"/>
                  </a:lnTo>
                  <a:lnTo>
                    <a:pt x="6685039" y="2038311"/>
                  </a:lnTo>
                  <a:lnTo>
                    <a:pt x="6718084" y="2003907"/>
                  </a:lnTo>
                  <a:lnTo>
                    <a:pt x="6750418" y="1968779"/>
                  </a:lnTo>
                  <a:lnTo>
                    <a:pt x="6782041" y="1932914"/>
                  </a:lnTo>
                  <a:lnTo>
                    <a:pt x="6810705" y="1898929"/>
                  </a:lnTo>
                  <a:lnTo>
                    <a:pt x="6838721" y="1864207"/>
                  </a:lnTo>
                  <a:lnTo>
                    <a:pt x="6866102" y="1828749"/>
                  </a:lnTo>
                  <a:lnTo>
                    <a:pt x="6892836" y="1792566"/>
                  </a:lnTo>
                  <a:lnTo>
                    <a:pt x="6918909" y="1755673"/>
                  </a:lnTo>
                  <a:lnTo>
                    <a:pt x="6944347" y="1718081"/>
                  </a:lnTo>
                  <a:lnTo>
                    <a:pt x="6969138" y="1679790"/>
                  </a:lnTo>
                  <a:lnTo>
                    <a:pt x="6993268" y="1640814"/>
                  </a:lnTo>
                  <a:lnTo>
                    <a:pt x="7016737" y="1601165"/>
                  </a:lnTo>
                  <a:lnTo>
                    <a:pt x="7039546" y="1560855"/>
                  </a:lnTo>
                  <a:lnTo>
                    <a:pt x="7061695" y="1519885"/>
                  </a:lnTo>
                  <a:lnTo>
                    <a:pt x="7083196" y="1478280"/>
                  </a:lnTo>
                  <a:lnTo>
                    <a:pt x="7104012" y="1436039"/>
                  </a:lnTo>
                  <a:lnTo>
                    <a:pt x="7124166" y="1393164"/>
                  </a:lnTo>
                  <a:lnTo>
                    <a:pt x="7143661" y="1349679"/>
                  </a:lnTo>
                  <a:lnTo>
                    <a:pt x="7162470" y="1305598"/>
                  </a:lnTo>
                  <a:lnTo>
                    <a:pt x="7180605" y="1260906"/>
                  </a:lnTo>
                  <a:lnTo>
                    <a:pt x="7198068" y="1215644"/>
                  </a:lnTo>
                  <a:lnTo>
                    <a:pt x="7214857" y="1169797"/>
                  </a:lnTo>
                  <a:lnTo>
                    <a:pt x="7230961" y="1123391"/>
                  </a:lnTo>
                  <a:lnTo>
                    <a:pt x="7246379" y="1076413"/>
                  </a:lnTo>
                  <a:lnTo>
                    <a:pt x="7261111" y="1028903"/>
                  </a:lnTo>
                  <a:lnTo>
                    <a:pt x="7275144" y="980859"/>
                  </a:lnTo>
                  <a:lnTo>
                    <a:pt x="7288504" y="932281"/>
                  </a:lnTo>
                  <a:lnTo>
                    <a:pt x="7301166" y="883196"/>
                  </a:lnTo>
                  <a:lnTo>
                    <a:pt x="7313130" y="833602"/>
                  </a:lnTo>
                  <a:lnTo>
                    <a:pt x="7324395" y="783501"/>
                  </a:lnTo>
                  <a:lnTo>
                    <a:pt x="7334961" y="732917"/>
                  </a:lnTo>
                  <a:lnTo>
                    <a:pt x="7344829" y="681863"/>
                  </a:lnTo>
                  <a:lnTo>
                    <a:pt x="7353986" y="630339"/>
                  </a:lnTo>
                  <a:lnTo>
                    <a:pt x="7362444" y="578345"/>
                  </a:lnTo>
                  <a:lnTo>
                    <a:pt x="7370191" y="525919"/>
                  </a:lnTo>
                  <a:lnTo>
                    <a:pt x="7377214" y="473049"/>
                  </a:lnTo>
                  <a:lnTo>
                    <a:pt x="7383539" y="419747"/>
                  </a:lnTo>
                  <a:lnTo>
                    <a:pt x="7389139" y="366039"/>
                  </a:lnTo>
                  <a:lnTo>
                    <a:pt x="7394029" y="311912"/>
                  </a:lnTo>
                  <a:lnTo>
                    <a:pt x="7398194" y="257390"/>
                  </a:lnTo>
                  <a:lnTo>
                    <a:pt x="7401636" y="202476"/>
                  </a:lnTo>
                  <a:lnTo>
                    <a:pt x="7404354" y="147180"/>
                  </a:lnTo>
                  <a:lnTo>
                    <a:pt x="7406348" y="91516"/>
                  </a:lnTo>
                  <a:lnTo>
                    <a:pt x="7407605" y="35496"/>
                  </a:lnTo>
                  <a:lnTo>
                    <a:pt x="7407948" y="0"/>
                  </a:lnTo>
                  <a:close/>
                </a:path>
              </a:pathLst>
            </a:custGeom>
            <a:solidFill>
              <a:srgbClr val="F7E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50930" y="1515034"/>
              <a:ext cx="6655095" cy="725301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5959907" y="434887"/>
            <a:ext cx="1765935" cy="2171700"/>
          </a:xfrm>
          <a:custGeom>
            <a:avLst/>
            <a:gdLst/>
            <a:ahLst/>
            <a:cxnLst/>
            <a:rect l="l" t="t" r="r" b="b"/>
            <a:pathLst>
              <a:path w="1765934" h="2171700">
                <a:moveTo>
                  <a:pt x="1632734" y="2120899"/>
                </a:moveTo>
                <a:lnTo>
                  <a:pt x="1745412" y="2120899"/>
                </a:lnTo>
                <a:lnTo>
                  <a:pt x="1744304" y="2133599"/>
                </a:lnTo>
                <a:lnTo>
                  <a:pt x="1742649" y="2133599"/>
                </a:lnTo>
                <a:lnTo>
                  <a:pt x="1733785" y="2158999"/>
                </a:lnTo>
                <a:lnTo>
                  <a:pt x="1719863" y="2171699"/>
                </a:lnTo>
                <a:lnTo>
                  <a:pt x="1664009" y="2171699"/>
                </a:lnTo>
                <a:lnTo>
                  <a:pt x="1648559" y="2158999"/>
                </a:lnTo>
                <a:lnTo>
                  <a:pt x="1637710" y="2146299"/>
                </a:lnTo>
                <a:lnTo>
                  <a:pt x="1632734" y="2120899"/>
                </a:lnTo>
                <a:close/>
              </a:path>
              <a:path w="1765934" h="2171700">
                <a:moveTo>
                  <a:pt x="713927" y="114299"/>
                </a:moveTo>
                <a:lnTo>
                  <a:pt x="1081758" y="114299"/>
                </a:lnTo>
                <a:lnTo>
                  <a:pt x="1186747" y="139699"/>
                </a:lnTo>
                <a:lnTo>
                  <a:pt x="1332146" y="177799"/>
                </a:lnTo>
                <a:lnTo>
                  <a:pt x="1377726" y="203199"/>
                </a:lnTo>
                <a:lnTo>
                  <a:pt x="1421525" y="228599"/>
                </a:lnTo>
                <a:lnTo>
                  <a:pt x="1465908" y="266699"/>
                </a:lnTo>
                <a:lnTo>
                  <a:pt x="1503735" y="304799"/>
                </a:lnTo>
                <a:lnTo>
                  <a:pt x="1535461" y="355599"/>
                </a:lnTo>
                <a:lnTo>
                  <a:pt x="1561543" y="406399"/>
                </a:lnTo>
                <a:lnTo>
                  <a:pt x="1580195" y="444499"/>
                </a:lnTo>
                <a:lnTo>
                  <a:pt x="1595161" y="495299"/>
                </a:lnTo>
                <a:lnTo>
                  <a:pt x="1606542" y="546099"/>
                </a:lnTo>
                <a:lnTo>
                  <a:pt x="1614442" y="584199"/>
                </a:lnTo>
                <a:lnTo>
                  <a:pt x="1618963" y="634999"/>
                </a:lnTo>
                <a:lnTo>
                  <a:pt x="1620206" y="685799"/>
                </a:lnTo>
                <a:lnTo>
                  <a:pt x="1618273" y="736599"/>
                </a:lnTo>
                <a:lnTo>
                  <a:pt x="1613317" y="787399"/>
                </a:lnTo>
                <a:lnTo>
                  <a:pt x="1605634" y="838199"/>
                </a:lnTo>
                <a:lnTo>
                  <a:pt x="1595368" y="888999"/>
                </a:lnTo>
                <a:lnTo>
                  <a:pt x="1582662" y="939799"/>
                </a:lnTo>
                <a:lnTo>
                  <a:pt x="1567661" y="990599"/>
                </a:lnTo>
                <a:lnTo>
                  <a:pt x="1566618" y="990599"/>
                </a:lnTo>
                <a:lnTo>
                  <a:pt x="1567939" y="1003299"/>
                </a:lnTo>
                <a:lnTo>
                  <a:pt x="1570094" y="1003299"/>
                </a:lnTo>
                <a:lnTo>
                  <a:pt x="1606907" y="1028699"/>
                </a:lnTo>
                <a:lnTo>
                  <a:pt x="1637627" y="1079499"/>
                </a:lnTo>
                <a:lnTo>
                  <a:pt x="1663118" y="1117599"/>
                </a:lnTo>
                <a:lnTo>
                  <a:pt x="1684250" y="1168399"/>
                </a:lnTo>
                <a:lnTo>
                  <a:pt x="1701424" y="1206499"/>
                </a:lnTo>
                <a:lnTo>
                  <a:pt x="1715976" y="1257299"/>
                </a:lnTo>
                <a:lnTo>
                  <a:pt x="1728134" y="1308099"/>
                </a:lnTo>
                <a:lnTo>
                  <a:pt x="1738130" y="1346199"/>
                </a:lnTo>
                <a:lnTo>
                  <a:pt x="1746195" y="1396999"/>
                </a:lnTo>
                <a:lnTo>
                  <a:pt x="1753118" y="1447799"/>
                </a:lnTo>
                <a:lnTo>
                  <a:pt x="1758369" y="1498599"/>
                </a:lnTo>
                <a:lnTo>
                  <a:pt x="1762100" y="1562099"/>
                </a:lnTo>
                <a:lnTo>
                  <a:pt x="1764460" y="1612899"/>
                </a:lnTo>
                <a:lnTo>
                  <a:pt x="1765602" y="1663699"/>
                </a:lnTo>
                <a:lnTo>
                  <a:pt x="1765676" y="1714499"/>
                </a:lnTo>
                <a:lnTo>
                  <a:pt x="1764834" y="1765299"/>
                </a:lnTo>
                <a:lnTo>
                  <a:pt x="1763226" y="1816099"/>
                </a:lnTo>
                <a:lnTo>
                  <a:pt x="1761003" y="1879599"/>
                </a:lnTo>
                <a:lnTo>
                  <a:pt x="1758572" y="1917699"/>
                </a:lnTo>
                <a:lnTo>
                  <a:pt x="1755787" y="1968499"/>
                </a:lnTo>
                <a:lnTo>
                  <a:pt x="1752779" y="2019299"/>
                </a:lnTo>
                <a:lnTo>
                  <a:pt x="1749677" y="2057399"/>
                </a:lnTo>
                <a:lnTo>
                  <a:pt x="1746612" y="2108199"/>
                </a:lnTo>
                <a:lnTo>
                  <a:pt x="1746129" y="2120899"/>
                </a:lnTo>
                <a:lnTo>
                  <a:pt x="1632178" y="2120899"/>
                </a:lnTo>
                <a:lnTo>
                  <a:pt x="1632803" y="2108199"/>
                </a:lnTo>
                <a:lnTo>
                  <a:pt x="1633221" y="2108199"/>
                </a:lnTo>
                <a:lnTo>
                  <a:pt x="1636316" y="2057399"/>
                </a:lnTo>
                <a:lnTo>
                  <a:pt x="1642658" y="1955799"/>
                </a:lnTo>
                <a:lnTo>
                  <a:pt x="1645719" y="1904999"/>
                </a:lnTo>
                <a:lnTo>
                  <a:pt x="1648583" y="1854199"/>
                </a:lnTo>
                <a:lnTo>
                  <a:pt x="1651157" y="1803399"/>
                </a:lnTo>
                <a:lnTo>
                  <a:pt x="1652947" y="1752599"/>
                </a:lnTo>
                <a:lnTo>
                  <a:pt x="1653820" y="1701799"/>
                </a:lnTo>
                <a:lnTo>
                  <a:pt x="1653704" y="1650999"/>
                </a:lnTo>
                <a:lnTo>
                  <a:pt x="1652527" y="1612899"/>
                </a:lnTo>
                <a:lnTo>
                  <a:pt x="1650219" y="1562099"/>
                </a:lnTo>
                <a:lnTo>
                  <a:pt x="1646708" y="1511299"/>
                </a:lnTo>
                <a:lnTo>
                  <a:pt x="1641093" y="1460499"/>
                </a:lnTo>
                <a:lnTo>
                  <a:pt x="1633463" y="1409699"/>
                </a:lnTo>
                <a:lnTo>
                  <a:pt x="1623357" y="1346199"/>
                </a:lnTo>
                <a:lnTo>
                  <a:pt x="1610314" y="1295399"/>
                </a:lnTo>
                <a:lnTo>
                  <a:pt x="1593873" y="1244599"/>
                </a:lnTo>
                <a:lnTo>
                  <a:pt x="1573570" y="1193799"/>
                </a:lnTo>
                <a:lnTo>
                  <a:pt x="1564615" y="1168399"/>
                </a:lnTo>
                <a:lnTo>
                  <a:pt x="1554643" y="1155699"/>
                </a:lnTo>
                <a:lnTo>
                  <a:pt x="1543341" y="1142999"/>
                </a:lnTo>
                <a:lnTo>
                  <a:pt x="1530397" y="1117599"/>
                </a:lnTo>
                <a:lnTo>
                  <a:pt x="1523375" y="1117599"/>
                </a:lnTo>
                <a:lnTo>
                  <a:pt x="1518300" y="1104899"/>
                </a:lnTo>
                <a:lnTo>
                  <a:pt x="1395184" y="1104899"/>
                </a:lnTo>
                <a:lnTo>
                  <a:pt x="1406628" y="1079499"/>
                </a:lnTo>
                <a:lnTo>
                  <a:pt x="1418535" y="1054099"/>
                </a:lnTo>
                <a:lnTo>
                  <a:pt x="1035887" y="1054099"/>
                </a:lnTo>
                <a:lnTo>
                  <a:pt x="1062782" y="1028699"/>
                </a:lnTo>
                <a:lnTo>
                  <a:pt x="1105441" y="1003299"/>
                </a:lnTo>
                <a:lnTo>
                  <a:pt x="1150423" y="990599"/>
                </a:lnTo>
                <a:lnTo>
                  <a:pt x="1197731" y="965199"/>
                </a:lnTo>
                <a:lnTo>
                  <a:pt x="1297064" y="939799"/>
                </a:lnTo>
                <a:lnTo>
                  <a:pt x="1463099" y="939799"/>
                </a:lnTo>
                <a:lnTo>
                  <a:pt x="1469791" y="914399"/>
                </a:lnTo>
                <a:lnTo>
                  <a:pt x="1483121" y="863599"/>
                </a:lnTo>
                <a:lnTo>
                  <a:pt x="1498407" y="787399"/>
                </a:lnTo>
                <a:lnTo>
                  <a:pt x="1504297" y="736599"/>
                </a:lnTo>
                <a:lnTo>
                  <a:pt x="1506403" y="685799"/>
                </a:lnTo>
                <a:lnTo>
                  <a:pt x="1504424" y="634999"/>
                </a:lnTo>
                <a:lnTo>
                  <a:pt x="1498061" y="584199"/>
                </a:lnTo>
                <a:lnTo>
                  <a:pt x="1487015" y="533399"/>
                </a:lnTo>
                <a:lnTo>
                  <a:pt x="1476987" y="495299"/>
                </a:lnTo>
                <a:lnTo>
                  <a:pt x="1464672" y="457199"/>
                </a:lnTo>
                <a:lnTo>
                  <a:pt x="1432787" y="406399"/>
                </a:lnTo>
                <a:lnTo>
                  <a:pt x="1409792" y="368299"/>
                </a:lnTo>
                <a:lnTo>
                  <a:pt x="1382827" y="342899"/>
                </a:lnTo>
                <a:lnTo>
                  <a:pt x="1352355" y="317499"/>
                </a:lnTo>
                <a:lnTo>
                  <a:pt x="1318840" y="292099"/>
                </a:lnTo>
                <a:lnTo>
                  <a:pt x="1273133" y="279399"/>
                </a:lnTo>
                <a:lnTo>
                  <a:pt x="1225888" y="253999"/>
                </a:lnTo>
                <a:lnTo>
                  <a:pt x="1177392" y="241299"/>
                </a:lnTo>
                <a:lnTo>
                  <a:pt x="1127931" y="241299"/>
                </a:lnTo>
                <a:lnTo>
                  <a:pt x="1074237" y="228599"/>
                </a:lnTo>
                <a:lnTo>
                  <a:pt x="966668" y="228599"/>
                </a:lnTo>
                <a:lnTo>
                  <a:pt x="912806" y="215899"/>
                </a:lnTo>
                <a:lnTo>
                  <a:pt x="71044" y="215899"/>
                </a:lnTo>
                <a:lnTo>
                  <a:pt x="83919" y="203199"/>
                </a:lnTo>
                <a:lnTo>
                  <a:pt x="110326" y="177799"/>
                </a:lnTo>
                <a:lnTo>
                  <a:pt x="305064" y="177799"/>
                </a:lnTo>
                <a:lnTo>
                  <a:pt x="406863" y="152399"/>
                </a:lnTo>
                <a:lnTo>
                  <a:pt x="457849" y="152399"/>
                </a:lnTo>
                <a:lnTo>
                  <a:pt x="560029" y="126999"/>
                </a:lnTo>
                <a:lnTo>
                  <a:pt x="662535" y="126999"/>
                </a:lnTo>
                <a:lnTo>
                  <a:pt x="713927" y="114299"/>
                </a:lnTo>
                <a:close/>
              </a:path>
              <a:path w="1765934" h="2171700">
                <a:moveTo>
                  <a:pt x="1395184" y="1104899"/>
                </a:moveTo>
                <a:lnTo>
                  <a:pt x="1518300" y="1104899"/>
                </a:lnTo>
                <a:lnTo>
                  <a:pt x="1502962" y="1142999"/>
                </a:lnTo>
                <a:lnTo>
                  <a:pt x="1487988" y="1168399"/>
                </a:lnTo>
                <a:lnTo>
                  <a:pt x="1464442" y="1206499"/>
                </a:lnTo>
                <a:lnTo>
                  <a:pt x="1439599" y="1257299"/>
                </a:lnTo>
                <a:lnTo>
                  <a:pt x="1413391" y="1295399"/>
                </a:lnTo>
                <a:lnTo>
                  <a:pt x="1385751" y="1333499"/>
                </a:lnTo>
                <a:lnTo>
                  <a:pt x="1356612" y="1371599"/>
                </a:lnTo>
                <a:lnTo>
                  <a:pt x="1325908" y="1409699"/>
                </a:lnTo>
                <a:lnTo>
                  <a:pt x="1293572" y="1447799"/>
                </a:lnTo>
                <a:lnTo>
                  <a:pt x="1259536" y="1473199"/>
                </a:lnTo>
                <a:lnTo>
                  <a:pt x="1223733" y="1511299"/>
                </a:lnTo>
                <a:lnTo>
                  <a:pt x="1184412" y="1536699"/>
                </a:lnTo>
                <a:lnTo>
                  <a:pt x="1142914" y="1574799"/>
                </a:lnTo>
                <a:lnTo>
                  <a:pt x="1098808" y="1600199"/>
                </a:lnTo>
                <a:lnTo>
                  <a:pt x="1051665" y="1612899"/>
                </a:lnTo>
                <a:lnTo>
                  <a:pt x="1019340" y="1625599"/>
                </a:lnTo>
                <a:lnTo>
                  <a:pt x="919990" y="1625599"/>
                </a:lnTo>
                <a:lnTo>
                  <a:pt x="884188" y="1612899"/>
                </a:lnTo>
                <a:lnTo>
                  <a:pt x="849668" y="1587499"/>
                </a:lnTo>
                <a:lnTo>
                  <a:pt x="820263" y="1562099"/>
                </a:lnTo>
                <a:lnTo>
                  <a:pt x="799808" y="1511299"/>
                </a:lnTo>
                <a:lnTo>
                  <a:pt x="1018758" y="1511299"/>
                </a:lnTo>
                <a:lnTo>
                  <a:pt x="1030252" y="1498599"/>
                </a:lnTo>
                <a:lnTo>
                  <a:pt x="1070889" y="1485899"/>
                </a:lnTo>
                <a:lnTo>
                  <a:pt x="1108613" y="1460499"/>
                </a:lnTo>
                <a:lnTo>
                  <a:pt x="1144003" y="1422399"/>
                </a:lnTo>
                <a:lnTo>
                  <a:pt x="1177640" y="1396999"/>
                </a:lnTo>
                <a:lnTo>
                  <a:pt x="1215581" y="1358899"/>
                </a:lnTo>
                <a:lnTo>
                  <a:pt x="1251189" y="1320799"/>
                </a:lnTo>
                <a:lnTo>
                  <a:pt x="1284565" y="1282699"/>
                </a:lnTo>
                <a:lnTo>
                  <a:pt x="1315809" y="1231899"/>
                </a:lnTo>
                <a:lnTo>
                  <a:pt x="1345021" y="1193799"/>
                </a:lnTo>
                <a:lnTo>
                  <a:pt x="1372303" y="1142999"/>
                </a:lnTo>
                <a:lnTo>
                  <a:pt x="1383857" y="1117599"/>
                </a:lnTo>
                <a:lnTo>
                  <a:pt x="1395184" y="1104899"/>
                </a:lnTo>
                <a:close/>
              </a:path>
              <a:path w="1765934" h="2171700">
                <a:moveTo>
                  <a:pt x="1035887" y="1054099"/>
                </a:moveTo>
                <a:lnTo>
                  <a:pt x="1287902" y="1054099"/>
                </a:lnTo>
                <a:lnTo>
                  <a:pt x="1237542" y="1079499"/>
                </a:lnTo>
                <a:lnTo>
                  <a:pt x="1189907" y="1092199"/>
                </a:lnTo>
                <a:lnTo>
                  <a:pt x="1144992" y="1117599"/>
                </a:lnTo>
                <a:lnTo>
                  <a:pt x="1102790" y="1142999"/>
                </a:lnTo>
                <a:lnTo>
                  <a:pt x="1063297" y="1168399"/>
                </a:lnTo>
                <a:lnTo>
                  <a:pt x="1026506" y="1206499"/>
                </a:lnTo>
                <a:lnTo>
                  <a:pt x="992411" y="1244599"/>
                </a:lnTo>
                <a:lnTo>
                  <a:pt x="961008" y="1295399"/>
                </a:lnTo>
                <a:lnTo>
                  <a:pt x="937229" y="1333499"/>
                </a:lnTo>
                <a:lnTo>
                  <a:pt x="919694" y="1371599"/>
                </a:lnTo>
                <a:lnTo>
                  <a:pt x="909172" y="1422399"/>
                </a:lnTo>
                <a:lnTo>
                  <a:pt x="906433" y="1460499"/>
                </a:lnTo>
                <a:lnTo>
                  <a:pt x="908497" y="1473199"/>
                </a:lnTo>
                <a:lnTo>
                  <a:pt x="913663" y="1485899"/>
                </a:lnTo>
                <a:lnTo>
                  <a:pt x="921801" y="1498599"/>
                </a:lnTo>
                <a:lnTo>
                  <a:pt x="932782" y="1511299"/>
                </a:lnTo>
                <a:lnTo>
                  <a:pt x="799808" y="1511299"/>
                </a:lnTo>
                <a:lnTo>
                  <a:pt x="792138" y="1460499"/>
                </a:lnTo>
                <a:lnTo>
                  <a:pt x="794793" y="1422399"/>
                </a:lnTo>
                <a:lnTo>
                  <a:pt x="802630" y="1371599"/>
                </a:lnTo>
                <a:lnTo>
                  <a:pt x="815459" y="1333499"/>
                </a:lnTo>
                <a:lnTo>
                  <a:pt x="833091" y="1295399"/>
                </a:lnTo>
                <a:lnTo>
                  <a:pt x="855334" y="1244599"/>
                </a:lnTo>
                <a:lnTo>
                  <a:pt x="884157" y="1206499"/>
                </a:lnTo>
                <a:lnTo>
                  <a:pt x="915274" y="1168399"/>
                </a:lnTo>
                <a:lnTo>
                  <a:pt x="948690" y="1130299"/>
                </a:lnTo>
                <a:lnTo>
                  <a:pt x="984411" y="1092199"/>
                </a:lnTo>
                <a:lnTo>
                  <a:pt x="1022440" y="1066799"/>
                </a:lnTo>
                <a:lnTo>
                  <a:pt x="1035887" y="1054099"/>
                </a:lnTo>
                <a:close/>
              </a:path>
              <a:path w="1765934" h="2171700">
                <a:moveTo>
                  <a:pt x="1347136" y="927099"/>
                </a:moveTo>
                <a:lnTo>
                  <a:pt x="1397520" y="939799"/>
                </a:lnTo>
                <a:lnTo>
                  <a:pt x="1297064" y="939799"/>
                </a:lnTo>
                <a:lnTo>
                  <a:pt x="1347136" y="927099"/>
                </a:lnTo>
                <a:close/>
              </a:path>
              <a:path w="1765934" h="2171700">
                <a:moveTo>
                  <a:pt x="10289" y="292099"/>
                </a:moveTo>
                <a:lnTo>
                  <a:pt x="312016" y="292099"/>
                </a:lnTo>
                <a:lnTo>
                  <a:pt x="338625" y="304799"/>
                </a:lnTo>
                <a:lnTo>
                  <a:pt x="383499" y="330199"/>
                </a:lnTo>
                <a:lnTo>
                  <a:pt x="405663" y="330199"/>
                </a:lnTo>
                <a:lnTo>
                  <a:pt x="426500" y="355599"/>
                </a:lnTo>
                <a:lnTo>
                  <a:pt x="437991" y="368299"/>
                </a:lnTo>
                <a:lnTo>
                  <a:pt x="439470" y="393699"/>
                </a:lnTo>
                <a:lnTo>
                  <a:pt x="430274" y="419099"/>
                </a:lnTo>
                <a:lnTo>
                  <a:pt x="419032" y="431799"/>
                </a:lnTo>
                <a:lnTo>
                  <a:pt x="404889" y="444499"/>
                </a:lnTo>
                <a:lnTo>
                  <a:pt x="359639" y="444499"/>
                </a:lnTo>
                <a:lnTo>
                  <a:pt x="353660" y="431799"/>
                </a:lnTo>
                <a:lnTo>
                  <a:pt x="256827" y="393699"/>
                </a:lnTo>
                <a:lnTo>
                  <a:pt x="10289" y="292099"/>
                </a:lnTo>
                <a:close/>
              </a:path>
              <a:path w="1765934" h="2171700">
                <a:moveTo>
                  <a:pt x="71044" y="215899"/>
                </a:moveTo>
                <a:lnTo>
                  <a:pt x="912806" y="215899"/>
                </a:lnTo>
                <a:lnTo>
                  <a:pt x="858900" y="228599"/>
                </a:lnTo>
                <a:lnTo>
                  <a:pt x="702373" y="228599"/>
                </a:lnTo>
                <a:lnTo>
                  <a:pt x="653875" y="241299"/>
                </a:lnTo>
                <a:lnTo>
                  <a:pt x="557174" y="241299"/>
                </a:lnTo>
                <a:lnTo>
                  <a:pt x="460809" y="266699"/>
                </a:lnTo>
                <a:lnTo>
                  <a:pt x="412732" y="266699"/>
                </a:lnTo>
                <a:lnTo>
                  <a:pt x="364713" y="279399"/>
                </a:lnTo>
                <a:lnTo>
                  <a:pt x="312781" y="292099"/>
                </a:lnTo>
                <a:lnTo>
                  <a:pt x="0" y="292099"/>
                </a:lnTo>
                <a:lnTo>
                  <a:pt x="4032" y="279399"/>
                </a:lnTo>
                <a:lnTo>
                  <a:pt x="6674" y="279399"/>
                </a:lnTo>
                <a:lnTo>
                  <a:pt x="71044" y="215899"/>
                </a:lnTo>
                <a:close/>
              </a:path>
              <a:path w="1765934" h="2171700">
                <a:moveTo>
                  <a:pt x="284989" y="0"/>
                </a:moveTo>
                <a:lnTo>
                  <a:pt x="339817" y="0"/>
                </a:lnTo>
                <a:lnTo>
                  <a:pt x="354556" y="12699"/>
                </a:lnTo>
                <a:lnTo>
                  <a:pt x="365966" y="25399"/>
                </a:lnTo>
                <a:lnTo>
                  <a:pt x="372414" y="38099"/>
                </a:lnTo>
                <a:lnTo>
                  <a:pt x="373544" y="50799"/>
                </a:lnTo>
                <a:lnTo>
                  <a:pt x="369251" y="76199"/>
                </a:lnTo>
                <a:lnTo>
                  <a:pt x="359431" y="88899"/>
                </a:lnTo>
                <a:lnTo>
                  <a:pt x="344214" y="101599"/>
                </a:lnTo>
                <a:lnTo>
                  <a:pt x="328632" y="126999"/>
                </a:lnTo>
                <a:lnTo>
                  <a:pt x="297208" y="152399"/>
                </a:lnTo>
                <a:lnTo>
                  <a:pt x="292353" y="152399"/>
                </a:lnTo>
                <a:lnTo>
                  <a:pt x="276212" y="177799"/>
                </a:lnTo>
                <a:lnTo>
                  <a:pt x="110326" y="177799"/>
                </a:lnTo>
                <a:lnTo>
                  <a:pt x="268773" y="25399"/>
                </a:lnTo>
                <a:lnTo>
                  <a:pt x="276627" y="12699"/>
                </a:lnTo>
                <a:lnTo>
                  <a:pt x="284989" y="0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81809"/>
            <a:ext cx="4335412" cy="76051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02562" y="6956912"/>
            <a:ext cx="2883048" cy="28241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228526" y="4796404"/>
            <a:ext cx="1806575" cy="1446530"/>
            <a:chOff x="15228526" y="4796404"/>
            <a:chExt cx="1806575" cy="1446530"/>
          </a:xfrm>
        </p:grpSpPr>
        <p:sp>
          <p:nvSpPr>
            <p:cNvPr id="9" name="object 9"/>
            <p:cNvSpPr/>
            <p:nvPr/>
          </p:nvSpPr>
          <p:spPr>
            <a:xfrm>
              <a:off x="15229538" y="4796910"/>
              <a:ext cx="1805305" cy="1445895"/>
            </a:xfrm>
            <a:custGeom>
              <a:avLst/>
              <a:gdLst/>
              <a:ahLst/>
              <a:cxnLst/>
              <a:rect l="l" t="t" r="r" b="b"/>
              <a:pathLst>
                <a:path w="1805305" h="1445895">
                  <a:moveTo>
                    <a:pt x="1474668" y="1445454"/>
                  </a:moveTo>
                  <a:lnTo>
                    <a:pt x="1520583" y="1441664"/>
                  </a:lnTo>
                  <a:lnTo>
                    <a:pt x="1564142" y="1433786"/>
                  </a:lnTo>
                  <a:lnTo>
                    <a:pt x="1604997" y="1421907"/>
                  </a:lnTo>
                  <a:lnTo>
                    <a:pt x="1642801" y="1406112"/>
                  </a:lnTo>
                  <a:lnTo>
                    <a:pt x="1677208" y="1386486"/>
                  </a:lnTo>
                  <a:lnTo>
                    <a:pt x="1707871" y="1363115"/>
                  </a:lnTo>
                  <a:lnTo>
                    <a:pt x="1770619" y="1280054"/>
                  </a:lnTo>
                  <a:lnTo>
                    <a:pt x="1791855" y="1221789"/>
                  </a:lnTo>
                  <a:lnTo>
                    <a:pt x="1802038" y="1166704"/>
                  </a:lnTo>
                  <a:lnTo>
                    <a:pt x="1805055" y="1120214"/>
                  </a:lnTo>
                  <a:lnTo>
                    <a:pt x="1804792" y="1087733"/>
                  </a:lnTo>
                  <a:lnTo>
                    <a:pt x="1798090" y="1022407"/>
                  </a:lnTo>
                  <a:lnTo>
                    <a:pt x="1783187" y="962503"/>
                  </a:lnTo>
                  <a:lnTo>
                    <a:pt x="1761961" y="908196"/>
                  </a:lnTo>
                  <a:lnTo>
                    <a:pt x="1736292" y="859658"/>
                  </a:lnTo>
                  <a:lnTo>
                    <a:pt x="1708061" y="817063"/>
                  </a:lnTo>
                  <a:lnTo>
                    <a:pt x="1679146" y="780582"/>
                  </a:lnTo>
                  <a:lnTo>
                    <a:pt x="1651428" y="750390"/>
                  </a:lnTo>
                  <a:lnTo>
                    <a:pt x="1607100" y="709562"/>
                  </a:lnTo>
                  <a:lnTo>
                    <a:pt x="1543367" y="663450"/>
                  </a:lnTo>
                  <a:lnTo>
                    <a:pt x="1493233" y="628976"/>
                  </a:lnTo>
                  <a:lnTo>
                    <a:pt x="1443963" y="595784"/>
                  </a:lnTo>
                  <a:lnTo>
                    <a:pt x="1395669" y="563806"/>
                  </a:lnTo>
                  <a:lnTo>
                    <a:pt x="1348467" y="532974"/>
                  </a:lnTo>
                  <a:lnTo>
                    <a:pt x="1302470" y="503221"/>
                  </a:lnTo>
                  <a:lnTo>
                    <a:pt x="1214551" y="446683"/>
                  </a:lnTo>
                  <a:lnTo>
                    <a:pt x="1172857" y="419763"/>
                  </a:lnTo>
                  <a:lnTo>
                    <a:pt x="1132826" y="393652"/>
                  </a:lnTo>
                  <a:lnTo>
                    <a:pt x="1094572" y="368283"/>
                  </a:lnTo>
                  <a:lnTo>
                    <a:pt x="1058209" y="343588"/>
                  </a:lnTo>
                  <a:lnTo>
                    <a:pt x="1023852" y="319501"/>
                  </a:lnTo>
                  <a:lnTo>
                    <a:pt x="991614" y="295952"/>
                  </a:lnTo>
                  <a:lnTo>
                    <a:pt x="923732" y="242411"/>
                  </a:lnTo>
                  <a:lnTo>
                    <a:pt x="885583" y="211991"/>
                  </a:lnTo>
                  <a:lnTo>
                    <a:pt x="846517" y="182037"/>
                  </a:lnTo>
                  <a:lnTo>
                    <a:pt x="805889" y="152970"/>
                  </a:lnTo>
                  <a:lnTo>
                    <a:pt x="763054" y="125210"/>
                  </a:lnTo>
                  <a:lnTo>
                    <a:pt x="717365" y="99178"/>
                  </a:lnTo>
                  <a:lnTo>
                    <a:pt x="668177" y="75294"/>
                  </a:lnTo>
                  <a:lnTo>
                    <a:pt x="614845" y="53979"/>
                  </a:lnTo>
                  <a:lnTo>
                    <a:pt x="556722" y="35652"/>
                  </a:lnTo>
                  <a:lnTo>
                    <a:pt x="481365" y="16366"/>
                  </a:lnTo>
                  <a:lnTo>
                    <a:pt x="438029" y="7908"/>
                  </a:lnTo>
                  <a:lnTo>
                    <a:pt x="392045" y="2010"/>
                  </a:lnTo>
                  <a:lnTo>
                    <a:pt x="344252" y="0"/>
                  </a:lnTo>
                  <a:lnTo>
                    <a:pt x="295493" y="3206"/>
                  </a:lnTo>
                  <a:lnTo>
                    <a:pt x="246610" y="12956"/>
                  </a:lnTo>
                  <a:lnTo>
                    <a:pt x="198442" y="30579"/>
                  </a:lnTo>
                  <a:lnTo>
                    <a:pt x="151833" y="57402"/>
                  </a:lnTo>
                  <a:lnTo>
                    <a:pt x="101831" y="101014"/>
                  </a:lnTo>
                  <a:lnTo>
                    <a:pt x="64286" y="150067"/>
                  </a:lnTo>
                  <a:lnTo>
                    <a:pt x="37400" y="200898"/>
                  </a:lnTo>
                  <a:lnTo>
                    <a:pt x="19376" y="249845"/>
                  </a:lnTo>
                  <a:lnTo>
                    <a:pt x="8417" y="293244"/>
                  </a:lnTo>
                  <a:lnTo>
                    <a:pt x="506" y="348748"/>
                  </a:lnTo>
                  <a:lnTo>
                    <a:pt x="506" y="352288"/>
                  </a:lnTo>
                  <a:lnTo>
                    <a:pt x="0" y="355829"/>
                  </a:lnTo>
                  <a:lnTo>
                    <a:pt x="731" y="407179"/>
                  </a:lnTo>
                  <a:lnTo>
                    <a:pt x="7654" y="453916"/>
                  </a:lnTo>
                  <a:lnTo>
                    <a:pt x="20461" y="499076"/>
                  </a:lnTo>
                  <a:lnTo>
                    <a:pt x="38844" y="542156"/>
                  </a:lnTo>
                  <a:lnTo>
                    <a:pt x="62492" y="582651"/>
                  </a:lnTo>
                  <a:lnTo>
                    <a:pt x="91100" y="620058"/>
                  </a:lnTo>
                  <a:lnTo>
                    <a:pt x="124357" y="653873"/>
                  </a:lnTo>
                  <a:lnTo>
                    <a:pt x="161955" y="683593"/>
                  </a:lnTo>
                  <a:lnTo>
                    <a:pt x="1117493" y="1347719"/>
                  </a:lnTo>
                  <a:lnTo>
                    <a:pt x="1155712" y="1370836"/>
                  </a:lnTo>
                  <a:lnTo>
                    <a:pt x="1221885" y="1400095"/>
                  </a:lnTo>
                  <a:lnTo>
                    <a:pt x="1274380" y="1418027"/>
                  </a:lnTo>
                  <a:lnTo>
                    <a:pt x="1326252" y="1431443"/>
                  </a:lnTo>
                  <a:lnTo>
                    <a:pt x="1377156" y="1440429"/>
                  </a:lnTo>
                  <a:lnTo>
                    <a:pt x="1426743" y="1445071"/>
                  </a:lnTo>
                  <a:lnTo>
                    <a:pt x="1474668" y="1445454"/>
                  </a:lnTo>
                  <a:close/>
                </a:path>
              </a:pathLst>
            </a:custGeom>
            <a:solidFill>
              <a:srgbClr val="C28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28526" y="4800701"/>
              <a:ext cx="1771650" cy="1377950"/>
            </a:xfrm>
            <a:custGeom>
              <a:avLst/>
              <a:gdLst/>
              <a:ahLst/>
              <a:cxnLst/>
              <a:rect l="l" t="t" r="r" b="b"/>
              <a:pathLst>
                <a:path w="1771650" h="1377950">
                  <a:moveTo>
                    <a:pt x="1392588" y="1377611"/>
                  </a:moveTo>
                  <a:lnTo>
                    <a:pt x="1438367" y="1372758"/>
                  </a:lnTo>
                  <a:lnTo>
                    <a:pt x="1464558" y="1349878"/>
                  </a:lnTo>
                  <a:lnTo>
                    <a:pt x="1481260" y="1315286"/>
                  </a:lnTo>
                  <a:lnTo>
                    <a:pt x="1502706" y="1272252"/>
                  </a:lnTo>
                  <a:lnTo>
                    <a:pt x="1543132" y="1224051"/>
                  </a:lnTo>
                  <a:lnTo>
                    <a:pt x="1563068" y="1208078"/>
                  </a:lnTo>
                  <a:lnTo>
                    <a:pt x="1579635" y="1198697"/>
                  </a:lnTo>
                  <a:lnTo>
                    <a:pt x="1598575" y="1188842"/>
                  </a:lnTo>
                  <a:lnTo>
                    <a:pt x="1625628" y="1171447"/>
                  </a:lnTo>
                  <a:lnTo>
                    <a:pt x="1690621" y="1120097"/>
                  </a:lnTo>
                  <a:lnTo>
                    <a:pt x="1724636" y="1083679"/>
                  </a:lnTo>
                  <a:lnTo>
                    <a:pt x="1752504" y="1040098"/>
                  </a:lnTo>
                  <a:lnTo>
                    <a:pt x="1768858" y="989356"/>
                  </a:lnTo>
                  <a:lnTo>
                    <a:pt x="1771214" y="965021"/>
                  </a:lnTo>
                  <a:lnTo>
                    <a:pt x="1770249" y="941493"/>
                  </a:lnTo>
                  <a:lnTo>
                    <a:pt x="1760254" y="897804"/>
                  </a:lnTo>
                  <a:lnTo>
                    <a:pt x="1724320" y="834642"/>
                  </a:lnTo>
                  <a:lnTo>
                    <a:pt x="1685349" y="782480"/>
                  </a:lnTo>
                  <a:lnTo>
                    <a:pt x="1651566" y="748844"/>
                  </a:lnTo>
                  <a:lnTo>
                    <a:pt x="1617024" y="719760"/>
                  </a:lnTo>
                  <a:lnTo>
                    <a:pt x="1564631" y="682939"/>
                  </a:lnTo>
                  <a:lnTo>
                    <a:pt x="1513007" y="647493"/>
                  </a:lnTo>
                  <a:lnTo>
                    <a:pt x="1462272" y="613354"/>
                  </a:lnTo>
                  <a:lnTo>
                    <a:pt x="1412546" y="580453"/>
                  </a:lnTo>
                  <a:lnTo>
                    <a:pt x="1363950" y="548722"/>
                  </a:lnTo>
                  <a:lnTo>
                    <a:pt x="1316605" y="518092"/>
                  </a:lnTo>
                  <a:lnTo>
                    <a:pt x="1226149" y="459864"/>
                  </a:lnTo>
                  <a:lnTo>
                    <a:pt x="1183279" y="432129"/>
                  </a:lnTo>
                  <a:lnTo>
                    <a:pt x="1142142" y="405222"/>
                  </a:lnTo>
                  <a:lnTo>
                    <a:pt x="1102859" y="379075"/>
                  </a:lnTo>
                  <a:lnTo>
                    <a:pt x="1065549" y="353619"/>
                  </a:lnTo>
                  <a:lnTo>
                    <a:pt x="1030335" y="328787"/>
                  </a:lnTo>
                  <a:lnTo>
                    <a:pt x="997335" y="304509"/>
                  </a:lnTo>
                  <a:lnTo>
                    <a:pt x="966672" y="280718"/>
                  </a:lnTo>
                  <a:lnTo>
                    <a:pt x="896237" y="224331"/>
                  </a:lnTo>
                  <a:lnTo>
                    <a:pt x="860299" y="196433"/>
                  </a:lnTo>
                  <a:lnTo>
                    <a:pt x="823228" y="169157"/>
                  </a:lnTo>
                  <a:lnTo>
                    <a:pt x="784535" y="142822"/>
                  </a:lnTo>
                  <a:lnTo>
                    <a:pt x="743732" y="117747"/>
                  </a:lnTo>
                  <a:lnTo>
                    <a:pt x="700329" y="94250"/>
                  </a:lnTo>
                  <a:lnTo>
                    <a:pt x="653838" y="72649"/>
                  </a:lnTo>
                  <a:lnTo>
                    <a:pt x="603770" y="53264"/>
                  </a:lnTo>
                  <a:lnTo>
                    <a:pt x="549636" y="36413"/>
                  </a:lnTo>
                  <a:lnTo>
                    <a:pt x="510005" y="25702"/>
                  </a:lnTo>
                  <a:lnTo>
                    <a:pt x="465228" y="14963"/>
                  </a:lnTo>
                  <a:lnTo>
                    <a:pt x="416402" y="5938"/>
                  </a:lnTo>
                  <a:lnTo>
                    <a:pt x="364624" y="369"/>
                  </a:lnTo>
                  <a:lnTo>
                    <a:pt x="310991" y="0"/>
                  </a:lnTo>
                  <a:lnTo>
                    <a:pt x="256598" y="6570"/>
                  </a:lnTo>
                  <a:lnTo>
                    <a:pt x="204279" y="24526"/>
                  </a:lnTo>
                  <a:lnTo>
                    <a:pt x="153857" y="53105"/>
                  </a:lnTo>
                  <a:lnTo>
                    <a:pt x="103856" y="96716"/>
                  </a:lnTo>
                  <a:lnTo>
                    <a:pt x="66310" y="145769"/>
                  </a:lnTo>
                  <a:lnTo>
                    <a:pt x="39425" y="196601"/>
                  </a:lnTo>
                  <a:lnTo>
                    <a:pt x="21401" y="245548"/>
                  </a:lnTo>
                  <a:lnTo>
                    <a:pt x="10442" y="288947"/>
                  </a:lnTo>
                  <a:lnTo>
                    <a:pt x="2530" y="344450"/>
                  </a:lnTo>
                  <a:lnTo>
                    <a:pt x="2530" y="347991"/>
                  </a:lnTo>
                  <a:lnTo>
                    <a:pt x="2024" y="351532"/>
                  </a:lnTo>
                  <a:lnTo>
                    <a:pt x="2024" y="355072"/>
                  </a:lnTo>
                  <a:lnTo>
                    <a:pt x="1012" y="371258"/>
                  </a:lnTo>
                  <a:lnTo>
                    <a:pt x="0" y="379351"/>
                  </a:lnTo>
                  <a:lnTo>
                    <a:pt x="11395" y="389364"/>
                  </a:lnTo>
                  <a:lnTo>
                    <a:pt x="41501" y="419310"/>
                  </a:lnTo>
                  <a:lnTo>
                    <a:pt x="69400" y="466982"/>
                  </a:lnTo>
                  <a:lnTo>
                    <a:pt x="88569" y="521483"/>
                  </a:lnTo>
                  <a:lnTo>
                    <a:pt x="108639" y="577343"/>
                  </a:lnTo>
                  <a:lnTo>
                    <a:pt x="126148" y="619736"/>
                  </a:lnTo>
                  <a:lnTo>
                    <a:pt x="166004" y="673225"/>
                  </a:lnTo>
                  <a:lnTo>
                    <a:pt x="201922" y="692075"/>
                  </a:lnTo>
                  <a:lnTo>
                    <a:pt x="261801" y="701321"/>
                  </a:lnTo>
                  <a:lnTo>
                    <a:pt x="273805" y="700539"/>
                  </a:lnTo>
                  <a:lnTo>
                    <a:pt x="314690" y="687341"/>
                  </a:lnTo>
                  <a:lnTo>
                    <a:pt x="343143" y="667788"/>
                  </a:lnTo>
                  <a:lnTo>
                    <a:pt x="365902" y="651460"/>
                  </a:lnTo>
                  <a:lnTo>
                    <a:pt x="389705" y="647935"/>
                  </a:lnTo>
                  <a:lnTo>
                    <a:pt x="413089" y="666523"/>
                  </a:lnTo>
                  <a:lnTo>
                    <a:pt x="447141" y="749792"/>
                  </a:lnTo>
                  <a:lnTo>
                    <a:pt x="483335" y="799677"/>
                  </a:lnTo>
                  <a:lnTo>
                    <a:pt x="516446" y="824509"/>
                  </a:lnTo>
                  <a:lnTo>
                    <a:pt x="545144" y="834831"/>
                  </a:lnTo>
                  <a:lnTo>
                    <a:pt x="573937" y="844773"/>
                  </a:lnTo>
                  <a:lnTo>
                    <a:pt x="607333" y="868467"/>
                  </a:lnTo>
                  <a:lnTo>
                    <a:pt x="641687" y="912315"/>
                  </a:lnTo>
                  <a:lnTo>
                    <a:pt x="662195" y="957036"/>
                  </a:lnTo>
                  <a:lnTo>
                    <a:pt x="677115" y="998043"/>
                  </a:lnTo>
                  <a:lnTo>
                    <a:pt x="694708" y="1030747"/>
                  </a:lnTo>
                  <a:lnTo>
                    <a:pt x="723232" y="1050558"/>
                  </a:lnTo>
                  <a:lnTo>
                    <a:pt x="745422" y="1053601"/>
                  </a:lnTo>
                  <a:lnTo>
                    <a:pt x="764480" y="1051760"/>
                  </a:lnTo>
                  <a:lnTo>
                    <a:pt x="780881" y="1051341"/>
                  </a:lnTo>
                  <a:lnTo>
                    <a:pt x="795100" y="1058651"/>
                  </a:lnTo>
                  <a:lnTo>
                    <a:pt x="802929" y="1072498"/>
                  </a:lnTo>
                  <a:lnTo>
                    <a:pt x="804969" y="1089000"/>
                  </a:lnTo>
                  <a:lnTo>
                    <a:pt x="804352" y="1107019"/>
                  </a:lnTo>
                  <a:lnTo>
                    <a:pt x="804210" y="1125418"/>
                  </a:lnTo>
                  <a:lnTo>
                    <a:pt x="819686" y="1136040"/>
                  </a:lnTo>
                  <a:lnTo>
                    <a:pt x="865449" y="1167906"/>
                  </a:lnTo>
                  <a:lnTo>
                    <a:pt x="868478" y="1159908"/>
                  </a:lnTo>
                  <a:lnTo>
                    <a:pt x="869561" y="1149823"/>
                  </a:lnTo>
                  <a:lnTo>
                    <a:pt x="870360" y="1138032"/>
                  </a:lnTo>
                  <a:lnTo>
                    <a:pt x="872535" y="1124912"/>
                  </a:lnTo>
                  <a:lnTo>
                    <a:pt x="902712" y="1077619"/>
                  </a:lnTo>
                  <a:lnTo>
                    <a:pt x="946933" y="1053087"/>
                  </a:lnTo>
                  <a:lnTo>
                    <a:pt x="967613" y="1053016"/>
                  </a:lnTo>
                  <a:lnTo>
                    <a:pt x="996216" y="1065796"/>
                  </a:lnTo>
                  <a:lnTo>
                    <a:pt x="1039528" y="1098397"/>
                  </a:lnTo>
                  <a:lnTo>
                    <a:pt x="1104334" y="1157790"/>
                  </a:lnTo>
                  <a:lnTo>
                    <a:pt x="1159785" y="1213089"/>
                  </a:lnTo>
                  <a:lnTo>
                    <a:pt x="1193789" y="1249278"/>
                  </a:lnTo>
                  <a:lnTo>
                    <a:pt x="1219632" y="1275509"/>
                  </a:lnTo>
                  <a:lnTo>
                    <a:pt x="1250600" y="1300933"/>
                  </a:lnTo>
                  <a:lnTo>
                    <a:pt x="1293817" y="1331930"/>
                  </a:lnTo>
                  <a:lnTo>
                    <a:pt x="1342775" y="1360745"/>
                  </a:lnTo>
                  <a:lnTo>
                    <a:pt x="1392588" y="1377611"/>
                  </a:lnTo>
                  <a:close/>
                </a:path>
              </a:pathLst>
            </a:custGeom>
            <a:solidFill>
              <a:srgbClr val="A669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31056" y="4796404"/>
              <a:ext cx="1740535" cy="1338580"/>
            </a:xfrm>
            <a:custGeom>
              <a:avLst/>
              <a:gdLst/>
              <a:ahLst/>
              <a:cxnLst/>
              <a:rect l="l" t="t" r="r" b="b"/>
              <a:pathLst>
                <a:path w="1740534" h="1338579">
                  <a:moveTo>
                    <a:pt x="1374653" y="1338369"/>
                  </a:moveTo>
                  <a:lnTo>
                    <a:pt x="1419135" y="1333556"/>
                  </a:lnTo>
                  <a:lnTo>
                    <a:pt x="1444496" y="1311024"/>
                  </a:lnTo>
                  <a:lnTo>
                    <a:pt x="1460700" y="1277348"/>
                  </a:lnTo>
                  <a:lnTo>
                    <a:pt x="1481553" y="1235611"/>
                  </a:lnTo>
                  <a:lnTo>
                    <a:pt x="1520863" y="1188895"/>
                  </a:lnTo>
                  <a:lnTo>
                    <a:pt x="1540483" y="1173444"/>
                  </a:lnTo>
                  <a:lnTo>
                    <a:pt x="1556734" y="1164300"/>
                  </a:lnTo>
                  <a:lnTo>
                    <a:pt x="1575168" y="1154682"/>
                  </a:lnTo>
                  <a:lnTo>
                    <a:pt x="1601335" y="1137808"/>
                  </a:lnTo>
                  <a:lnTo>
                    <a:pt x="1664247" y="1088126"/>
                  </a:lnTo>
                  <a:lnTo>
                    <a:pt x="1697282" y="1052845"/>
                  </a:lnTo>
                  <a:lnTo>
                    <a:pt x="1724438" y="1010571"/>
                  </a:lnTo>
                  <a:lnTo>
                    <a:pt x="1740516" y="961281"/>
                  </a:lnTo>
                  <a:lnTo>
                    <a:pt x="1737732" y="892626"/>
                  </a:lnTo>
                  <a:lnTo>
                    <a:pt x="1715210" y="834640"/>
                  </a:lnTo>
                  <a:lnTo>
                    <a:pt x="1686994" y="791923"/>
                  </a:lnTo>
                  <a:lnTo>
                    <a:pt x="1648522" y="749561"/>
                  </a:lnTo>
                  <a:lnTo>
                    <a:pt x="1611117" y="714518"/>
                  </a:lnTo>
                  <a:lnTo>
                    <a:pt x="1541343" y="663450"/>
                  </a:lnTo>
                  <a:lnTo>
                    <a:pt x="1491212" y="628977"/>
                  </a:lnTo>
                  <a:lnTo>
                    <a:pt x="1441947" y="595784"/>
                  </a:lnTo>
                  <a:lnTo>
                    <a:pt x="1393664" y="563806"/>
                  </a:lnTo>
                  <a:lnTo>
                    <a:pt x="1346480" y="532974"/>
                  </a:lnTo>
                  <a:lnTo>
                    <a:pt x="1300511" y="503222"/>
                  </a:lnTo>
                  <a:lnTo>
                    <a:pt x="1212680" y="446683"/>
                  </a:lnTo>
                  <a:lnTo>
                    <a:pt x="1171052" y="419763"/>
                  </a:lnTo>
                  <a:lnTo>
                    <a:pt x="1131102" y="393652"/>
                  </a:lnTo>
                  <a:lnTo>
                    <a:pt x="1092947" y="368283"/>
                  </a:lnTo>
                  <a:lnTo>
                    <a:pt x="1056703" y="343588"/>
                  </a:lnTo>
                  <a:lnTo>
                    <a:pt x="1022486" y="319501"/>
                  </a:lnTo>
                  <a:lnTo>
                    <a:pt x="990413" y="295953"/>
                  </a:lnTo>
                  <a:lnTo>
                    <a:pt x="922720" y="242411"/>
                  </a:lnTo>
                  <a:lnTo>
                    <a:pt x="884571" y="211991"/>
                  </a:lnTo>
                  <a:lnTo>
                    <a:pt x="845505" y="182037"/>
                  </a:lnTo>
                  <a:lnTo>
                    <a:pt x="804877" y="152970"/>
                  </a:lnTo>
                  <a:lnTo>
                    <a:pt x="762042" y="125210"/>
                  </a:lnTo>
                  <a:lnTo>
                    <a:pt x="716353" y="99178"/>
                  </a:lnTo>
                  <a:lnTo>
                    <a:pt x="667165" y="75294"/>
                  </a:lnTo>
                  <a:lnTo>
                    <a:pt x="613833" y="53979"/>
                  </a:lnTo>
                  <a:lnTo>
                    <a:pt x="555710" y="35652"/>
                  </a:lnTo>
                  <a:lnTo>
                    <a:pt x="480352" y="16366"/>
                  </a:lnTo>
                  <a:lnTo>
                    <a:pt x="437017" y="7908"/>
                  </a:lnTo>
                  <a:lnTo>
                    <a:pt x="391033" y="2010"/>
                  </a:lnTo>
                  <a:lnTo>
                    <a:pt x="343240" y="0"/>
                  </a:lnTo>
                  <a:lnTo>
                    <a:pt x="294481" y="3206"/>
                  </a:lnTo>
                  <a:lnTo>
                    <a:pt x="245597" y="12956"/>
                  </a:lnTo>
                  <a:lnTo>
                    <a:pt x="197430" y="30579"/>
                  </a:lnTo>
                  <a:lnTo>
                    <a:pt x="150821" y="57402"/>
                  </a:lnTo>
                  <a:lnTo>
                    <a:pt x="103930" y="97826"/>
                  </a:lnTo>
                  <a:lnTo>
                    <a:pt x="67948" y="143106"/>
                  </a:lnTo>
                  <a:lnTo>
                    <a:pt x="41391" y="190329"/>
                  </a:lnTo>
                  <a:lnTo>
                    <a:pt x="22779" y="236580"/>
                  </a:lnTo>
                  <a:lnTo>
                    <a:pt x="10628" y="278946"/>
                  </a:lnTo>
                  <a:lnTo>
                    <a:pt x="2657" y="322446"/>
                  </a:lnTo>
                  <a:lnTo>
                    <a:pt x="0" y="349253"/>
                  </a:lnTo>
                  <a:lnTo>
                    <a:pt x="7694" y="355505"/>
                  </a:lnTo>
                  <a:lnTo>
                    <a:pt x="25874" y="370813"/>
                  </a:lnTo>
                  <a:lnTo>
                    <a:pt x="64276" y="407927"/>
                  </a:lnTo>
                  <a:lnTo>
                    <a:pt x="91226" y="454082"/>
                  </a:lnTo>
                  <a:lnTo>
                    <a:pt x="109826" y="507065"/>
                  </a:lnTo>
                  <a:lnTo>
                    <a:pt x="129216" y="561290"/>
                  </a:lnTo>
                  <a:lnTo>
                    <a:pt x="146139" y="602474"/>
                  </a:lnTo>
                  <a:lnTo>
                    <a:pt x="184730" y="654256"/>
                  </a:lnTo>
                  <a:lnTo>
                    <a:pt x="219312" y="672813"/>
                  </a:lnTo>
                  <a:lnTo>
                    <a:pt x="277467" y="681854"/>
                  </a:lnTo>
                  <a:lnTo>
                    <a:pt x="288989" y="681064"/>
                  </a:lnTo>
                  <a:lnTo>
                    <a:pt x="328608" y="668387"/>
                  </a:lnTo>
                  <a:lnTo>
                    <a:pt x="356175" y="649451"/>
                  </a:lnTo>
                  <a:lnTo>
                    <a:pt x="378239" y="633549"/>
                  </a:lnTo>
                  <a:lnTo>
                    <a:pt x="401346" y="629977"/>
                  </a:lnTo>
                  <a:lnTo>
                    <a:pt x="424192" y="647925"/>
                  </a:lnTo>
                  <a:lnTo>
                    <a:pt x="457358" y="728775"/>
                  </a:lnTo>
                  <a:lnTo>
                    <a:pt x="492446" y="777167"/>
                  </a:lnTo>
                  <a:lnTo>
                    <a:pt x="524718" y="801185"/>
                  </a:lnTo>
                  <a:lnTo>
                    <a:pt x="552483" y="811120"/>
                  </a:lnTo>
                  <a:lnTo>
                    <a:pt x="580343" y="820769"/>
                  </a:lnTo>
                  <a:lnTo>
                    <a:pt x="612900" y="843934"/>
                  </a:lnTo>
                  <a:lnTo>
                    <a:pt x="646255" y="886280"/>
                  </a:lnTo>
                  <a:lnTo>
                    <a:pt x="666078" y="929597"/>
                  </a:lnTo>
                  <a:lnTo>
                    <a:pt x="680460" y="969394"/>
                  </a:lnTo>
                  <a:lnTo>
                    <a:pt x="697490" y="1001179"/>
                  </a:lnTo>
                  <a:lnTo>
                    <a:pt x="725257" y="1020461"/>
                  </a:lnTo>
                  <a:lnTo>
                    <a:pt x="746988" y="1023575"/>
                  </a:lnTo>
                  <a:lnTo>
                    <a:pt x="765493" y="1021852"/>
                  </a:lnTo>
                  <a:lnTo>
                    <a:pt x="781340" y="1021457"/>
                  </a:lnTo>
                  <a:lnTo>
                    <a:pt x="795100" y="1028554"/>
                  </a:lnTo>
                  <a:lnTo>
                    <a:pt x="804258" y="1049411"/>
                  </a:lnTo>
                  <a:lnTo>
                    <a:pt x="804210" y="1074772"/>
                  </a:lnTo>
                  <a:lnTo>
                    <a:pt x="804922" y="1101177"/>
                  </a:lnTo>
                  <a:lnTo>
                    <a:pt x="816357" y="1125163"/>
                  </a:lnTo>
                  <a:lnTo>
                    <a:pt x="826708" y="1133477"/>
                  </a:lnTo>
                  <a:lnTo>
                    <a:pt x="838436" y="1138946"/>
                  </a:lnTo>
                  <a:lnTo>
                    <a:pt x="849879" y="1140812"/>
                  </a:lnTo>
                  <a:lnTo>
                    <a:pt x="859376" y="1138314"/>
                  </a:lnTo>
                  <a:lnTo>
                    <a:pt x="864951" y="1131344"/>
                  </a:lnTo>
                  <a:lnTo>
                    <a:pt x="866778" y="1120864"/>
                  </a:lnTo>
                  <a:lnTo>
                    <a:pt x="867561" y="1107729"/>
                  </a:lnTo>
                  <a:lnTo>
                    <a:pt x="870005" y="1092792"/>
                  </a:lnTo>
                  <a:lnTo>
                    <a:pt x="899359" y="1046890"/>
                  </a:lnTo>
                  <a:lnTo>
                    <a:pt x="942378" y="1022990"/>
                  </a:lnTo>
                  <a:lnTo>
                    <a:pt x="962275" y="1022871"/>
                  </a:lnTo>
                  <a:lnTo>
                    <a:pt x="989953" y="1035319"/>
                  </a:lnTo>
                  <a:lnTo>
                    <a:pt x="1032055" y="1067019"/>
                  </a:lnTo>
                  <a:lnTo>
                    <a:pt x="1095224" y="1124658"/>
                  </a:lnTo>
                  <a:lnTo>
                    <a:pt x="1148896" y="1178400"/>
                  </a:lnTo>
                  <a:lnTo>
                    <a:pt x="1181832" y="1213553"/>
                  </a:lnTo>
                  <a:lnTo>
                    <a:pt x="1206893" y="1239033"/>
                  </a:lnTo>
                  <a:lnTo>
                    <a:pt x="1236935" y="1263755"/>
                  </a:lnTo>
                  <a:lnTo>
                    <a:pt x="1278855" y="1293937"/>
                  </a:lnTo>
                  <a:lnTo>
                    <a:pt x="1326327" y="1321986"/>
                  </a:lnTo>
                  <a:lnTo>
                    <a:pt x="1374653" y="1338369"/>
                  </a:lnTo>
                  <a:close/>
                </a:path>
              </a:pathLst>
            </a:custGeom>
            <a:solidFill>
              <a:srgbClr val="3F1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87730" y="5368719"/>
              <a:ext cx="332105" cy="243204"/>
            </a:xfrm>
            <a:custGeom>
              <a:avLst/>
              <a:gdLst/>
              <a:ahLst/>
              <a:cxnLst/>
              <a:rect l="l" t="t" r="r" b="b"/>
              <a:pathLst>
                <a:path w="332105" h="243204">
                  <a:moveTo>
                    <a:pt x="312946" y="243111"/>
                  </a:moveTo>
                  <a:lnTo>
                    <a:pt x="331502" y="242282"/>
                  </a:lnTo>
                  <a:lnTo>
                    <a:pt x="326109" y="224441"/>
                  </a:lnTo>
                  <a:lnTo>
                    <a:pt x="300018" y="193149"/>
                  </a:lnTo>
                  <a:lnTo>
                    <a:pt x="258404" y="153531"/>
                  </a:lnTo>
                  <a:lnTo>
                    <a:pt x="206440" y="110707"/>
                  </a:lnTo>
                  <a:lnTo>
                    <a:pt x="149302" y="69801"/>
                  </a:lnTo>
                  <a:lnTo>
                    <a:pt x="103626" y="41539"/>
                  </a:lnTo>
                  <a:lnTo>
                    <a:pt x="57190" y="16312"/>
                  </a:lnTo>
                  <a:lnTo>
                    <a:pt x="19485" y="379"/>
                  </a:lnTo>
                  <a:lnTo>
                    <a:pt x="0" y="0"/>
                  </a:lnTo>
                  <a:lnTo>
                    <a:pt x="5448" y="17900"/>
                  </a:lnTo>
                  <a:lnTo>
                    <a:pt x="30303" y="48747"/>
                  </a:lnTo>
                  <a:lnTo>
                    <a:pt x="66830" y="85568"/>
                  </a:lnTo>
                  <a:lnTo>
                    <a:pt x="107295" y="121393"/>
                  </a:lnTo>
                  <a:lnTo>
                    <a:pt x="165692" y="164994"/>
                  </a:lnTo>
                  <a:lnTo>
                    <a:pt x="223676" y="201675"/>
                  </a:lnTo>
                  <a:lnTo>
                    <a:pt x="274883" y="228645"/>
                  </a:lnTo>
                  <a:lnTo>
                    <a:pt x="312946" y="243111"/>
                  </a:lnTo>
                  <a:close/>
                </a:path>
              </a:pathLst>
            </a:custGeom>
            <a:solidFill>
              <a:srgbClr val="D6C8A2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19638" y="5241255"/>
              <a:ext cx="90151" cy="762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555102" y="4864460"/>
              <a:ext cx="398780" cy="160655"/>
            </a:xfrm>
            <a:custGeom>
              <a:avLst/>
              <a:gdLst/>
              <a:ahLst/>
              <a:cxnLst/>
              <a:rect l="l" t="t" r="r" b="b"/>
              <a:pathLst>
                <a:path w="398780" h="160654">
                  <a:moveTo>
                    <a:pt x="398681" y="160309"/>
                  </a:moveTo>
                  <a:lnTo>
                    <a:pt x="375643" y="119807"/>
                  </a:lnTo>
                  <a:lnTo>
                    <a:pt x="342186" y="88484"/>
                  </a:lnTo>
                  <a:lnTo>
                    <a:pt x="296709" y="56150"/>
                  </a:lnTo>
                  <a:lnTo>
                    <a:pt x="241165" y="27581"/>
                  </a:lnTo>
                  <a:lnTo>
                    <a:pt x="177510" y="7555"/>
                  </a:lnTo>
                  <a:lnTo>
                    <a:pt x="119086" y="0"/>
                  </a:lnTo>
                  <a:lnTo>
                    <a:pt x="63129" y="600"/>
                  </a:lnTo>
                  <a:lnTo>
                    <a:pt x="20078" y="8978"/>
                  </a:lnTo>
                  <a:lnTo>
                    <a:pt x="371" y="24752"/>
                  </a:lnTo>
                  <a:lnTo>
                    <a:pt x="0" y="28222"/>
                  </a:lnTo>
                  <a:lnTo>
                    <a:pt x="1953" y="34300"/>
                  </a:lnTo>
                  <a:lnTo>
                    <a:pt x="67676" y="82083"/>
                  </a:lnTo>
                  <a:lnTo>
                    <a:pt x="116587" y="94048"/>
                  </a:lnTo>
                  <a:lnTo>
                    <a:pt x="170527" y="99565"/>
                  </a:lnTo>
                  <a:lnTo>
                    <a:pt x="231158" y="106693"/>
                  </a:lnTo>
                  <a:lnTo>
                    <a:pt x="303524" y="124531"/>
                  </a:lnTo>
                  <a:lnTo>
                    <a:pt x="354206" y="144692"/>
                  </a:lnTo>
                  <a:lnTo>
                    <a:pt x="385245" y="159258"/>
                  </a:lnTo>
                  <a:lnTo>
                    <a:pt x="398681" y="160309"/>
                  </a:lnTo>
                  <a:close/>
                </a:path>
              </a:pathLst>
            </a:custGeom>
            <a:solidFill>
              <a:srgbClr val="D6C8A2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095206" y="503950"/>
            <a:ext cx="642380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290">
                <a:solidFill>
                  <a:srgbClr val="281B17"/>
                </a:solidFill>
                <a:latin typeface="Apple Braille" pitchFamily="2" charset="0"/>
                <a:cs typeface="Arial"/>
              </a:rPr>
              <a:t>Project</a:t>
            </a:r>
            <a:r>
              <a:rPr sz="4800" b="1" spc="-380">
                <a:solidFill>
                  <a:srgbClr val="281B17"/>
                </a:solidFill>
                <a:latin typeface="Apple Braille" pitchFamily="2" charset="0"/>
                <a:cs typeface="Arial"/>
              </a:rPr>
              <a:t> </a:t>
            </a:r>
            <a:r>
              <a:rPr lang="en-US" sz="4800" b="1" spc="114">
                <a:solidFill>
                  <a:srgbClr val="281B17"/>
                </a:solidFill>
                <a:latin typeface="Apple Braille" pitchFamily="2" charset="0"/>
                <a:cs typeface="Arial"/>
              </a:rPr>
              <a:t>Overview</a:t>
            </a:r>
            <a:endParaRPr sz="4800">
              <a:latin typeface="Apple Braille" pitchFamily="2" charset="0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664991" y="1976764"/>
            <a:ext cx="6243539" cy="414087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69900" marR="5080" indent="-457200">
              <a:lnSpc>
                <a:spcPct val="116399"/>
              </a:lnSpc>
              <a:spcBef>
                <a:spcPts val="90"/>
              </a:spcBef>
              <a:buFont typeface="Arial" panose="020B0604020202020204" pitchFamily="34" charset="0"/>
              <a:buChar char="•"/>
              <a:tabLst>
                <a:tab pos="1472565" algn="l"/>
                <a:tab pos="3041650" algn="l"/>
                <a:tab pos="4736465" algn="l"/>
              </a:tabLst>
            </a:pPr>
            <a:r>
              <a:rPr sz="2900" spc="-2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Mini</a:t>
            </a:r>
            <a:r>
              <a:rPr lang="en-US" sz="2900" spc="-2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3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food</a:t>
            </a:r>
            <a:r>
              <a:rPr lang="en-US" sz="2900" spc="3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court</a:t>
            </a:r>
            <a:r>
              <a:rPr lang="en-US" sz="2900" spc="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-1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using </a:t>
            </a:r>
            <a:r>
              <a:rPr sz="290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under‑utilized</a:t>
            </a:r>
            <a:r>
              <a:rPr sz="2900" spc="-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19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space</a:t>
            </a:r>
            <a:endParaRPr sz="2900">
              <a:latin typeface="Apple Braille" pitchFamily="2" charset="0"/>
              <a:cs typeface="Lucida Sans Unicode"/>
            </a:endParaRPr>
          </a:p>
          <a:p>
            <a:pPr marL="469900" indent="-457200">
              <a:lnSpc>
                <a:spcPct val="100000"/>
              </a:lnSpc>
              <a:spcBef>
                <a:spcPts val="570"/>
              </a:spcBef>
              <a:buFont typeface="Arial" panose="020B0604020202020204" pitchFamily="34" charset="0"/>
              <a:buChar char="•"/>
            </a:pPr>
            <a:r>
              <a:rPr sz="2900" spc="8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2–3</a:t>
            </a:r>
            <a:r>
              <a:rPr sz="2900" spc="-114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5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rotating</a:t>
            </a:r>
            <a:r>
              <a:rPr sz="2900" spc="-114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7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vendors</a:t>
            </a:r>
            <a:endParaRPr sz="2900">
              <a:latin typeface="Apple Braille" pitchFamily="2" charset="0"/>
              <a:cs typeface="Lucida Sans Unicode"/>
            </a:endParaRPr>
          </a:p>
          <a:p>
            <a:pPr marL="469900" marR="5080" indent="-457200">
              <a:lnSpc>
                <a:spcPct val="116399"/>
              </a:lnSpc>
              <a:buFont typeface="Arial" panose="020B0604020202020204" pitchFamily="34" charset="0"/>
              <a:buChar char="•"/>
              <a:tabLst>
                <a:tab pos="1786255" algn="l"/>
                <a:tab pos="4412615" algn="l"/>
              </a:tabLst>
            </a:pPr>
            <a:r>
              <a:rPr sz="2900" spc="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Seating,</a:t>
            </a:r>
            <a:r>
              <a:rPr lang="en-US" sz="2900" spc="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8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microwaves,</a:t>
            </a:r>
            <a:r>
              <a:rPr lang="en-US" sz="2900" spc="8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-2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outlets, </a:t>
            </a:r>
            <a:r>
              <a:rPr sz="2900" spc="6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signage,</a:t>
            </a:r>
            <a:r>
              <a:rPr sz="2900" spc="-14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-5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ADA</a:t>
            </a:r>
            <a:r>
              <a:rPr sz="2900" spc="-14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19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access</a:t>
            </a:r>
            <a:endParaRPr sz="2900">
              <a:latin typeface="Apple Braille" pitchFamily="2" charset="0"/>
              <a:cs typeface="Lucida Sans Unicode"/>
            </a:endParaRPr>
          </a:p>
          <a:p>
            <a:pPr marL="469265" marR="1985645" indent="-457200">
              <a:lnSpc>
                <a:spcPct val="116399"/>
              </a:lnSpc>
              <a:buFont typeface="Arial" panose="020B0604020202020204" pitchFamily="34" charset="0"/>
              <a:buChar char="•"/>
            </a:pPr>
            <a:r>
              <a:rPr sz="2900" spc="9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POS</a:t>
            </a:r>
            <a:r>
              <a:rPr sz="2900" spc="-11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with</a:t>
            </a:r>
            <a:r>
              <a:rPr sz="2900" spc="-11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-6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ITS</a:t>
            </a:r>
            <a:r>
              <a:rPr lang="en-US" sz="2900" spc="-11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4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support</a:t>
            </a:r>
            <a:r>
              <a:rPr lang="en-US" sz="2900" spc="4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 </a:t>
            </a:r>
            <a:r>
              <a:rPr sz="2900" spc="9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One‑semester</a:t>
            </a:r>
            <a:r>
              <a:rPr sz="2900" spc="-114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-10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pilot</a:t>
            </a:r>
            <a:endParaRPr sz="2900">
              <a:latin typeface="Apple Braille" pitchFamily="2" charset="0"/>
              <a:cs typeface="Lucida Sans Unicode"/>
            </a:endParaRPr>
          </a:p>
          <a:p>
            <a:pPr marL="469900" marR="5080" indent="-457200">
              <a:lnSpc>
                <a:spcPct val="116399"/>
              </a:lnSpc>
              <a:buFont typeface="Arial" panose="020B0604020202020204" pitchFamily="34" charset="0"/>
              <a:buChar char="•"/>
              <a:tabLst>
                <a:tab pos="2404110" algn="l"/>
                <a:tab pos="5251450" algn="l"/>
              </a:tabLst>
            </a:pPr>
            <a:r>
              <a:rPr sz="2900" spc="6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Collect</a:t>
            </a:r>
            <a:r>
              <a:rPr lang="en-US" sz="2900" spc="6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114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feedback</a:t>
            </a:r>
            <a:r>
              <a:rPr lang="en-US" sz="2900" spc="114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 </a:t>
            </a:r>
            <a:r>
              <a:rPr sz="2900" spc="-5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for </a:t>
            </a:r>
            <a:r>
              <a:rPr sz="2900" spc="45">
                <a:solidFill>
                  <a:srgbClr val="281B17"/>
                </a:solidFill>
                <a:latin typeface="Apple Braille" pitchFamily="2" charset="0"/>
                <a:cs typeface="Lucida Sans Unicode"/>
              </a:rPr>
              <a:t>expansion</a:t>
            </a:r>
            <a:endParaRPr sz="2900">
              <a:latin typeface="Apple Braille" pitchFamily="2" charset="0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8631-2801-4301-8A54-1B39D8BA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1010" y="323477"/>
            <a:ext cx="14026999" cy="1231106"/>
          </a:xfrm>
        </p:spPr>
        <p:txBody>
          <a:bodyPr/>
          <a:lstStyle/>
          <a:p>
            <a:r>
              <a:rPr lang="en-US" sz="8000" b="1">
                <a:latin typeface="Apple Braille" pitchFamily="2" charset="0"/>
              </a:rPr>
              <a:t>Scope Statement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AE2E8C-9562-CB80-E248-204E9F0BC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2401" y="3286041"/>
            <a:ext cx="6536601" cy="4431983"/>
          </a:xfrm>
        </p:spPr>
        <p:txBody>
          <a:bodyPr/>
          <a:lstStyle/>
          <a:p>
            <a:r>
              <a:rPr lang="en-US" sz="3600" b="1">
                <a:latin typeface="Apple Braille" pitchFamily="2" charset="0"/>
              </a:rPr>
              <a:t>Project Goal:</a:t>
            </a:r>
            <a:br>
              <a:rPr lang="en-US" sz="3600">
                <a:latin typeface="Apple Braille" pitchFamily="2" charset="0"/>
              </a:rPr>
            </a:br>
            <a:r>
              <a:rPr lang="en-US" sz="3600">
                <a:latin typeface="Apple Braille" pitchFamily="2" charset="0"/>
              </a:rPr>
              <a:t>Implement a one-semester pilot “Downtown </a:t>
            </a:r>
            <a:r>
              <a:rPr lang="en-US" sz="3600" err="1">
                <a:latin typeface="Apple Braille" pitchFamily="2" charset="0"/>
              </a:rPr>
              <a:t>DineHub</a:t>
            </a:r>
            <a:r>
              <a:rPr lang="en-US" sz="3600">
                <a:latin typeface="Apple Braille" pitchFamily="2" charset="0"/>
              </a:rPr>
              <a:t>” mini-food-court to improve meal accessibility for students and faculty at the UAlbany Downtown Campus.</a:t>
            </a:r>
          </a:p>
          <a:p>
            <a:endParaRPr lang="en-US" sz="3600">
              <a:latin typeface="Apple Braille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65DB69-C40B-AC68-F11D-D3EDF9B997F6}"/>
              </a:ext>
            </a:extLst>
          </p:cNvPr>
          <p:cNvSpPr txBox="1"/>
          <p:nvPr/>
        </p:nvSpPr>
        <p:spPr>
          <a:xfrm>
            <a:off x="11048999" y="3286041"/>
            <a:ext cx="592700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latin typeface="Apple Braille" pitchFamily="2" charset="0"/>
              </a:rPr>
              <a:t>Product Scope:</a:t>
            </a:r>
            <a:br>
              <a:rPr lang="en-US" sz="3600">
                <a:latin typeface="Apple Braille" pitchFamily="2" charset="0"/>
              </a:rPr>
            </a:br>
            <a:r>
              <a:rPr lang="en-US" sz="3600">
                <a:latin typeface="Apple Braille" pitchFamily="2" charset="0"/>
              </a:rPr>
              <a:t>Create a functional, safe, student-friendly meal space with rotating vendors, seating, utilities, and POS capability.</a:t>
            </a:r>
          </a:p>
          <a:p>
            <a:endParaRPr lang="en-US">
              <a:latin typeface="Apple Braille" pitchFamily="2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2A7928A-3CF9-0699-12BE-ADA1BD1A37DF}"/>
              </a:ext>
            </a:extLst>
          </p:cNvPr>
          <p:cNvCxnSpPr/>
          <p:nvPr/>
        </p:nvCxnSpPr>
        <p:spPr>
          <a:xfrm>
            <a:off x="8763000" y="2552700"/>
            <a:ext cx="0" cy="6553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bject 5">
            <a:extLst>
              <a:ext uri="{FF2B5EF4-FFF2-40B4-BE49-F238E27FC236}">
                <a16:creationId xmlns:a16="http://schemas.microsoft.com/office/drawing/2014/main" id="{CED32AAD-7A4E-BA6E-3B2E-9299F7A707B7}"/>
              </a:ext>
            </a:extLst>
          </p:cNvPr>
          <p:cNvSpPr/>
          <p:nvPr/>
        </p:nvSpPr>
        <p:spPr>
          <a:xfrm flipH="1">
            <a:off x="260504" y="429933"/>
            <a:ext cx="1710506" cy="2171700"/>
          </a:xfrm>
          <a:custGeom>
            <a:avLst/>
            <a:gdLst/>
            <a:ahLst/>
            <a:cxnLst/>
            <a:rect l="l" t="t" r="r" b="b"/>
            <a:pathLst>
              <a:path w="1765934" h="2171700">
                <a:moveTo>
                  <a:pt x="1632734" y="2120899"/>
                </a:moveTo>
                <a:lnTo>
                  <a:pt x="1745412" y="2120899"/>
                </a:lnTo>
                <a:lnTo>
                  <a:pt x="1744304" y="2133599"/>
                </a:lnTo>
                <a:lnTo>
                  <a:pt x="1742649" y="2133599"/>
                </a:lnTo>
                <a:lnTo>
                  <a:pt x="1733785" y="2158999"/>
                </a:lnTo>
                <a:lnTo>
                  <a:pt x="1719863" y="2171699"/>
                </a:lnTo>
                <a:lnTo>
                  <a:pt x="1664009" y="2171699"/>
                </a:lnTo>
                <a:lnTo>
                  <a:pt x="1648559" y="2158999"/>
                </a:lnTo>
                <a:lnTo>
                  <a:pt x="1637710" y="2146299"/>
                </a:lnTo>
                <a:lnTo>
                  <a:pt x="1632734" y="2120899"/>
                </a:lnTo>
                <a:close/>
              </a:path>
              <a:path w="1765934" h="2171700">
                <a:moveTo>
                  <a:pt x="713927" y="114299"/>
                </a:moveTo>
                <a:lnTo>
                  <a:pt x="1081758" y="114299"/>
                </a:lnTo>
                <a:lnTo>
                  <a:pt x="1186747" y="139699"/>
                </a:lnTo>
                <a:lnTo>
                  <a:pt x="1332146" y="177799"/>
                </a:lnTo>
                <a:lnTo>
                  <a:pt x="1377726" y="203199"/>
                </a:lnTo>
                <a:lnTo>
                  <a:pt x="1421525" y="228599"/>
                </a:lnTo>
                <a:lnTo>
                  <a:pt x="1465908" y="266699"/>
                </a:lnTo>
                <a:lnTo>
                  <a:pt x="1503735" y="304799"/>
                </a:lnTo>
                <a:lnTo>
                  <a:pt x="1535461" y="355599"/>
                </a:lnTo>
                <a:lnTo>
                  <a:pt x="1561543" y="406399"/>
                </a:lnTo>
                <a:lnTo>
                  <a:pt x="1580195" y="444499"/>
                </a:lnTo>
                <a:lnTo>
                  <a:pt x="1595161" y="495299"/>
                </a:lnTo>
                <a:lnTo>
                  <a:pt x="1606542" y="546099"/>
                </a:lnTo>
                <a:lnTo>
                  <a:pt x="1614442" y="584199"/>
                </a:lnTo>
                <a:lnTo>
                  <a:pt x="1618963" y="634999"/>
                </a:lnTo>
                <a:lnTo>
                  <a:pt x="1620206" y="685799"/>
                </a:lnTo>
                <a:lnTo>
                  <a:pt x="1618273" y="736599"/>
                </a:lnTo>
                <a:lnTo>
                  <a:pt x="1613317" y="787399"/>
                </a:lnTo>
                <a:lnTo>
                  <a:pt x="1605634" y="838199"/>
                </a:lnTo>
                <a:lnTo>
                  <a:pt x="1595368" y="888999"/>
                </a:lnTo>
                <a:lnTo>
                  <a:pt x="1582662" y="939799"/>
                </a:lnTo>
                <a:lnTo>
                  <a:pt x="1567661" y="990599"/>
                </a:lnTo>
                <a:lnTo>
                  <a:pt x="1566618" y="990599"/>
                </a:lnTo>
                <a:lnTo>
                  <a:pt x="1567939" y="1003299"/>
                </a:lnTo>
                <a:lnTo>
                  <a:pt x="1570094" y="1003299"/>
                </a:lnTo>
                <a:lnTo>
                  <a:pt x="1606907" y="1028699"/>
                </a:lnTo>
                <a:lnTo>
                  <a:pt x="1637627" y="1079499"/>
                </a:lnTo>
                <a:lnTo>
                  <a:pt x="1663118" y="1117599"/>
                </a:lnTo>
                <a:lnTo>
                  <a:pt x="1684250" y="1168399"/>
                </a:lnTo>
                <a:lnTo>
                  <a:pt x="1701424" y="1206499"/>
                </a:lnTo>
                <a:lnTo>
                  <a:pt x="1715976" y="1257299"/>
                </a:lnTo>
                <a:lnTo>
                  <a:pt x="1728134" y="1308099"/>
                </a:lnTo>
                <a:lnTo>
                  <a:pt x="1738130" y="1346199"/>
                </a:lnTo>
                <a:lnTo>
                  <a:pt x="1746195" y="1396999"/>
                </a:lnTo>
                <a:lnTo>
                  <a:pt x="1753118" y="1447799"/>
                </a:lnTo>
                <a:lnTo>
                  <a:pt x="1758369" y="1498599"/>
                </a:lnTo>
                <a:lnTo>
                  <a:pt x="1762100" y="1562099"/>
                </a:lnTo>
                <a:lnTo>
                  <a:pt x="1764460" y="1612899"/>
                </a:lnTo>
                <a:lnTo>
                  <a:pt x="1765602" y="1663699"/>
                </a:lnTo>
                <a:lnTo>
                  <a:pt x="1765676" y="1714499"/>
                </a:lnTo>
                <a:lnTo>
                  <a:pt x="1764834" y="1765299"/>
                </a:lnTo>
                <a:lnTo>
                  <a:pt x="1763226" y="1816099"/>
                </a:lnTo>
                <a:lnTo>
                  <a:pt x="1761003" y="1879599"/>
                </a:lnTo>
                <a:lnTo>
                  <a:pt x="1758572" y="1917699"/>
                </a:lnTo>
                <a:lnTo>
                  <a:pt x="1755787" y="1968499"/>
                </a:lnTo>
                <a:lnTo>
                  <a:pt x="1752779" y="2019299"/>
                </a:lnTo>
                <a:lnTo>
                  <a:pt x="1749677" y="2057399"/>
                </a:lnTo>
                <a:lnTo>
                  <a:pt x="1746612" y="2108199"/>
                </a:lnTo>
                <a:lnTo>
                  <a:pt x="1746129" y="2120899"/>
                </a:lnTo>
                <a:lnTo>
                  <a:pt x="1632178" y="2120899"/>
                </a:lnTo>
                <a:lnTo>
                  <a:pt x="1632803" y="2108199"/>
                </a:lnTo>
                <a:lnTo>
                  <a:pt x="1633221" y="2108199"/>
                </a:lnTo>
                <a:lnTo>
                  <a:pt x="1636316" y="2057399"/>
                </a:lnTo>
                <a:lnTo>
                  <a:pt x="1642658" y="1955799"/>
                </a:lnTo>
                <a:lnTo>
                  <a:pt x="1645719" y="1904999"/>
                </a:lnTo>
                <a:lnTo>
                  <a:pt x="1648583" y="1854199"/>
                </a:lnTo>
                <a:lnTo>
                  <a:pt x="1651157" y="1803399"/>
                </a:lnTo>
                <a:lnTo>
                  <a:pt x="1652947" y="1752599"/>
                </a:lnTo>
                <a:lnTo>
                  <a:pt x="1653820" y="1701799"/>
                </a:lnTo>
                <a:lnTo>
                  <a:pt x="1653704" y="1650999"/>
                </a:lnTo>
                <a:lnTo>
                  <a:pt x="1652527" y="1612899"/>
                </a:lnTo>
                <a:lnTo>
                  <a:pt x="1650219" y="1562099"/>
                </a:lnTo>
                <a:lnTo>
                  <a:pt x="1646708" y="1511299"/>
                </a:lnTo>
                <a:lnTo>
                  <a:pt x="1641093" y="1460499"/>
                </a:lnTo>
                <a:lnTo>
                  <a:pt x="1633463" y="1409699"/>
                </a:lnTo>
                <a:lnTo>
                  <a:pt x="1623357" y="1346199"/>
                </a:lnTo>
                <a:lnTo>
                  <a:pt x="1610314" y="1295399"/>
                </a:lnTo>
                <a:lnTo>
                  <a:pt x="1593873" y="1244599"/>
                </a:lnTo>
                <a:lnTo>
                  <a:pt x="1573570" y="1193799"/>
                </a:lnTo>
                <a:lnTo>
                  <a:pt x="1564615" y="1168399"/>
                </a:lnTo>
                <a:lnTo>
                  <a:pt x="1554643" y="1155699"/>
                </a:lnTo>
                <a:lnTo>
                  <a:pt x="1543341" y="1142999"/>
                </a:lnTo>
                <a:lnTo>
                  <a:pt x="1530397" y="1117599"/>
                </a:lnTo>
                <a:lnTo>
                  <a:pt x="1523375" y="1117599"/>
                </a:lnTo>
                <a:lnTo>
                  <a:pt x="1518300" y="1104899"/>
                </a:lnTo>
                <a:lnTo>
                  <a:pt x="1395184" y="1104899"/>
                </a:lnTo>
                <a:lnTo>
                  <a:pt x="1406628" y="1079499"/>
                </a:lnTo>
                <a:lnTo>
                  <a:pt x="1418535" y="1054099"/>
                </a:lnTo>
                <a:lnTo>
                  <a:pt x="1035887" y="1054099"/>
                </a:lnTo>
                <a:lnTo>
                  <a:pt x="1062782" y="1028699"/>
                </a:lnTo>
                <a:lnTo>
                  <a:pt x="1105441" y="1003299"/>
                </a:lnTo>
                <a:lnTo>
                  <a:pt x="1150423" y="990599"/>
                </a:lnTo>
                <a:lnTo>
                  <a:pt x="1197731" y="965199"/>
                </a:lnTo>
                <a:lnTo>
                  <a:pt x="1297064" y="939799"/>
                </a:lnTo>
                <a:lnTo>
                  <a:pt x="1463099" y="939799"/>
                </a:lnTo>
                <a:lnTo>
                  <a:pt x="1469791" y="914399"/>
                </a:lnTo>
                <a:lnTo>
                  <a:pt x="1483121" y="863599"/>
                </a:lnTo>
                <a:lnTo>
                  <a:pt x="1498407" y="787399"/>
                </a:lnTo>
                <a:lnTo>
                  <a:pt x="1504297" y="736599"/>
                </a:lnTo>
                <a:lnTo>
                  <a:pt x="1506403" y="685799"/>
                </a:lnTo>
                <a:lnTo>
                  <a:pt x="1504424" y="634999"/>
                </a:lnTo>
                <a:lnTo>
                  <a:pt x="1498061" y="584199"/>
                </a:lnTo>
                <a:lnTo>
                  <a:pt x="1487015" y="533399"/>
                </a:lnTo>
                <a:lnTo>
                  <a:pt x="1476987" y="495299"/>
                </a:lnTo>
                <a:lnTo>
                  <a:pt x="1464672" y="457199"/>
                </a:lnTo>
                <a:lnTo>
                  <a:pt x="1432787" y="406399"/>
                </a:lnTo>
                <a:lnTo>
                  <a:pt x="1409792" y="368299"/>
                </a:lnTo>
                <a:lnTo>
                  <a:pt x="1382827" y="342899"/>
                </a:lnTo>
                <a:lnTo>
                  <a:pt x="1352355" y="317499"/>
                </a:lnTo>
                <a:lnTo>
                  <a:pt x="1318840" y="292099"/>
                </a:lnTo>
                <a:lnTo>
                  <a:pt x="1273133" y="279399"/>
                </a:lnTo>
                <a:lnTo>
                  <a:pt x="1225888" y="253999"/>
                </a:lnTo>
                <a:lnTo>
                  <a:pt x="1177392" y="241299"/>
                </a:lnTo>
                <a:lnTo>
                  <a:pt x="1127931" y="241299"/>
                </a:lnTo>
                <a:lnTo>
                  <a:pt x="1074237" y="228599"/>
                </a:lnTo>
                <a:lnTo>
                  <a:pt x="966668" y="228599"/>
                </a:lnTo>
                <a:lnTo>
                  <a:pt x="912806" y="215899"/>
                </a:lnTo>
                <a:lnTo>
                  <a:pt x="71044" y="215899"/>
                </a:lnTo>
                <a:lnTo>
                  <a:pt x="83919" y="203199"/>
                </a:lnTo>
                <a:lnTo>
                  <a:pt x="110326" y="177799"/>
                </a:lnTo>
                <a:lnTo>
                  <a:pt x="305064" y="177799"/>
                </a:lnTo>
                <a:lnTo>
                  <a:pt x="406863" y="152399"/>
                </a:lnTo>
                <a:lnTo>
                  <a:pt x="457849" y="152399"/>
                </a:lnTo>
                <a:lnTo>
                  <a:pt x="560029" y="126999"/>
                </a:lnTo>
                <a:lnTo>
                  <a:pt x="662535" y="126999"/>
                </a:lnTo>
                <a:lnTo>
                  <a:pt x="713927" y="114299"/>
                </a:lnTo>
                <a:close/>
              </a:path>
              <a:path w="1765934" h="2171700">
                <a:moveTo>
                  <a:pt x="1395184" y="1104899"/>
                </a:moveTo>
                <a:lnTo>
                  <a:pt x="1518300" y="1104899"/>
                </a:lnTo>
                <a:lnTo>
                  <a:pt x="1502962" y="1142999"/>
                </a:lnTo>
                <a:lnTo>
                  <a:pt x="1487988" y="1168399"/>
                </a:lnTo>
                <a:lnTo>
                  <a:pt x="1464442" y="1206499"/>
                </a:lnTo>
                <a:lnTo>
                  <a:pt x="1439599" y="1257299"/>
                </a:lnTo>
                <a:lnTo>
                  <a:pt x="1413391" y="1295399"/>
                </a:lnTo>
                <a:lnTo>
                  <a:pt x="1385751" y="1333499"/>
                </a:lnTo>
                <a:lnTo>
                  <a:pt x="1356612" y="1371599"/>
                </a:lnTo>
                <a:lnTo>
                  <a:pt x="1325908" y="1409699"/>
                </a:lnTo>
                <a:lnTo>
                  <a:pt x="1293572" y="1447799"/>
                </a:lnTo>
                <a:lnTo>
                  <a:pt x="1259536" y="1473199"/>
                </a:lnTo>
                <a:lnTo>
                  <a:pt x="1223733" y="1511299"/>
                </a:lnTo>
                <a:lnTo>
                  <a:pt x="1184412" y="1536699"/>
                </a:lnTo>
                <a:lnTo>
                  <a:pt x="1142914" y="1574799"/>
                </a:lnTo>
                <a:lnTo>
                  <a:pt x="1098808" y="1600199"/>
                </a:lnTo>
                <a:lnTo>
                  <a:pt x="1051665" y="1612899"/>
                </a:lnTo>
                <a:lnTo>
                  <a:pt x="1019340" y="1625599"/>
                </a:lnTo>
                <a:lnTo>
                  <a:pt x="919990" y="1625599"/>
                </a:lnTo>
                <a:lnTo>
                  <a:pt x="884188" y="1612899"/>
                </a:lnTo>
                <a:lnTo>
                  <a:pt x="849668" y="1587499"/>
                </a:lnTo>
                <a:lnTo>
                  <a:pt x="820263" y="1562099"/>
                </a:lnTo>
                <a:lnTo>
                  <a:pt x="799808" y="1511299"/>
                </a:lnTo>
                <a:lnTo>
                  <a:pt x="1018758" y="1511299"/>
                </a:lnTo>
                <a:lnTo>
                  <a:pt x="1030252" y="1498599"/>
                </a:lnTo>
                <a:lnTo>
                  <a:pt x="1070889" y="1485899"/>
                </a:lnTo>
                <a:lnTo>
                  <a:pt x="1108613" y="1460499"/>
                </a:lnTo>
                <a:lnTo>
                  <a:pt x="1144003" y="1422399"/>
                </a:lnTo>
                <a:lnTo>
                  <a:pt x="1177640" y="1396999"/>
                </a:lnTo>
                <a:lnTo>
                  <a:pt x="1215581" y="1358899"/>
                </a:lnTo>
                <a:lnTo>
                  <a:pt x="1251189" y="1320799"/>
                </a:lnTo>
                <a:lnTo>
                  <a:pt x="1284565" y="1282699"/>
                </a:lnTo>
                <a:lnTo>
                  <a:pt x="1315809" y="1231899"/>
                </a:lnTo>
                <a:lnTo>
                  <a:pt x="1345021" y="1193799"/>
                </a:lnTo>
                <a:lnTo>
                  <a:pt x="1372303" y="1142999"/>
                </a:lnTo>
                <a:lnTo>
                  <a:pt x="1383857" y="1117599"/>
                </a:lnTo>
                <a:lnTo>
                  <a:pt x="1395184" y="1104899"/>
                </a:lnTo>
                <a:close/>
              </a:path>
              <a:path w="1765934" h="2171700">
                <a:moveTo>
                  <a:pt x="1035887" y="1054099"/>
                </a:moveTo>
                <a:lnTo>
                  <a:pt x="1287902" y="1054099"/>
                </a:lnTo>
                <a:lnTo>
                  <a:pt x="1237542" y="1079499"/>
                </a:lnTo>
                <a:lnTo>
                  <a:pt x="1189907" y="1092199"/>
                </a:lnTo>
                <a:lnTo>
                  <a:pt x="1144992" y="1117599"/>
                </a:lnTo>
                <a:lnTo>
                  <a:pt x="1102790" y="1142999"/>
                </a:lnTo>
                <a:lnTo>
                  <a:pt x="1063297" y="1168399"/>
                </a:lnTo>
                <a:lnTo>
                  <a:pt x="1026506" y="1206499"/>
                </a:lnTo>
                <a:lnTo>
                  <a:pt x="992411" y="1244599"/>
                </a:lnTo>
                <a:lnTo>
                  <a:pt x="961008" y="1295399"/>
                </a:lnTo>
                <a:lnTo>
                  <a:pt x="937229" y="1333499"/>
                </a:lnTo>
                <a:lnTo>
                  <a:pt x="919694" y="1371599"/>
                </a:lnTo>
                <a:lnTo>
                  <a:pt x="909172" y="1422399"/>
                </a:lnTo>
                <a:lnTo>
                  <a:pt x="906433" y="1460499"/>
                </a:lnTo>
                <a:lnTo>
                  <a:pt x="908497" y="1473199"/>
                </a:lnTo>
                <a:lnTo>
                  <a:pt x="913663" y="1485899"/>
                </a:lnTo>
                <a:lnTo>
                  <a:pt x="921801" y="1498599"/>
                </a:lnTo>
                <a:lnTo>
                  <a:pt x="932782" y="1511299"/>
                </a:lnTo>
                <a:lnTo>
                  <a:pt x="799808" y="1511299"/>
                </a:lnTo>
                <a:lnTo>
                  <a:pt x="792138" y="1460499"/>
                </a:lnTo>
                <a:lnTo>
                  <a:pt x="794793" y="1422399"/>
                </a:lnTo>
                <a:lnTo>
                  <a:pt x="802630" y="1371599"/>
                </a:lnTo>
                <a:lnTo>
                  <a:pt x="815459" y="1333499"/>
                </a:lnTo>
                <a:lnTo>
                  <a:pt x="833091" y="1295399"/>
                </a:lnTo>
                <a:lnTo>
                  <a:pt x="855334" y="1244599"/>
                </a:lnTo>
                <a:lnTo>
                  <a:pt x="884157" y="1206499"/>
                </a:lnTo>
                <a:lnTo>
                  <a:pt x="915274" y="1168399"/>
                </a:lnTo>
                <a:lnTo>
                  <a:pt x="948690" y="1130299"/>
                </a:lnTo>
                <a:lnTo>
                  <a:pt x="984411" y="1092199"/>
                </a:lnTo>
                <a:lnTo>
                  <a:pt x="1022440" y="1066799"/>
                </a:lnTo>
                <a:lnTo>
                  <a:pt x="1035887" y="1054099"/>
                </a:lnTo>
                <a:close/>
              </a:path>
              <a:path w="1765934" h="2171700">
                <a:moveTo>
                  <a:pt x="1347136" y="927099"/>
                </a:moveTo>
                <a:lnTo>
                  <a:pt x="1397520" y="939799"/>
                </a:lnTo>
                <a:lnTo>
                  <a:pt x="1297064" y="939799"/>
                </a:lnTo>
                <a:lnTo>
                  <a:pt x="1347136" y="927099"/>
                </a:lnTo>
                <a:close/>
              </a:path>
              <a:path w="1765934" h="2171700">
                <a:moveTo>
                  <a:pt x="10289" y="292099"/>
                </a:moveTo>
                <a:lnTo>
                  <a:pt x="312016" y="292099"/>
                </a:lnTo>
                <a:lnTo>
                  <a:pt x="338625" y="304799"/>
                </a:lnTo>
                <a:lnTo>
                  <a:pt x="383499" y="330199"/>
                </a:lnTo>
                <a:lnTo>
                  <a:pt x="405663" y="330199"/>
                </a:lnTo>
                <a:lnTo>
                  <a:pt x="426500" y="355599"/>
                </a:lnTo>
                <a:lnTo>
                  <a:pt x="437991" y="368299"/>
                </a:lnTo>
                <a:lnTo>
                  <a:pt x="439470" y="393699"/>
                </a:lnTo>
                <a:lnTo>
                  <a:pt x="430274" y="419099"/>
                </a:lnTo>
                <a:lnTo>
                  <a:pt x="419032" y="431799"/>
                </a:lnTo>
                <a:lnTo>
                  <a:pt x="404889" y="444499"/>
                </a:lnTo>
                <a:lnTo>
                  <a:pt x="359639" y="444499"/>
                </a:lnTo>
                <a:lnTo>
                  <a:pt x="353660" y="431799"/>
                </a:lnTo>
                <a:lnTo>
                  <a:pt x="256827" y="393699"/>
                </a:lnTo>
                <a:lnTo>
                  <a:pt x="10289" y="292099"/>
                </a:lnTo>
                <a:close/>
              </a:path>
              <a:path w="1765934" h="2171700">
                <a:moveTo>
                  <a:pt x="71044" y="215899"/>
                </a:moveTo>
                <a:lnTo>
                  <a:pt x="912806" y="215899"/>
                </a:lnTo>
                <a:lnTo>
                  <a:pt x="858900" y="228599"/>
                </a:lnTo>
                <a:lnTo>
                  <a:pt x="702373" y="228599"/>
                </a:lnTo>
                <a:lnTo>
                  <a:pt x="653875" y="241299"/>
                </a:lnTo>
                <a:lnTo>
                  <a:pt x="557174" y="241299"/>
                </a:lnTo>
                <a:lnTo>
                  <a:pt x="460809" y="266699"/>
                </a:lnTo>
                <a:lnTo>
                  <a:pt x="412732" y="266699"/>
                </a:lnTo>
                <a:lnTo>
                  <a:pt x="364713" y="279399"/>
                </a:lnTo>
                <a:lnTo>
                  <a:pt x="312781" y="292099"/>
                </a:lnTo>
                <a:lnTo>
                  <a:pt x="0" y="292099"/>
                </a:lnTo>
                <a:lnTo>
                  <a:pt x="4032" y="279399"/>
                </a:lnTo>
                <a:lnTo>
                  <a:pt x="6674" y="279399"/>
                </a:lnTo>
                <a:lnTo>
                  <a:pt x="71044" y="215899"/>
                </a:lnTo>
                <a:close/>
              </a:path>
              <a:path w="1765934" h="2171700">
                <a:moveTo>
                  <a:pt x="284989" y="0"/>
                </a:moveTo>
                <a:lnTo>
                  <a:pt x="339817" y="0"/>
                </a:lnTo>
                <a:lnTo>
                  <a:pt x="354556" y="12699"/>
                </a:lnTo>
                <a:lnTo>
                  <a:pt x="365966" y="25399"/>
                </a:lnTo>
                <a:lnTo>
                  <a:pt x="372414" y="38099"/>
                </a:lnTo>
                <a:lnTo>
                  <a:pt x="373544" y="50799"/>
                </a:lnTo>
                <a:lnTo>
                  <a:pt x="369251" y="76199"/>
                </a:lnTo>
                <a:lnTo>
                  <a:pt x="359431" y="88899"/>
                </a:lnTo>
                <a:lnTo>
                  <a:pt x="344214" y="101599"/>
                </a:lnTo>
                <a:lnTo>
                  <a:pt x="328632" y="126999"/>
                </a:lnTo>
                <a:lnTo>
                  <a:pt x="297208" y="152399"/>
                </a:lnTo>
                <a:lnTo>
                  <a:pt x="292353" y="152399"/>
                </a:lnTo>
                <a:lnTo>
                  <a:pt x="276212" y="177799"/>
                </a:lnTo>
                <a:lnTo>
                  <a:pt x="110326" y="177799"/>
                </a:lnTo>
                <a:lnTo>
                  <a:pt x="268773" y="25399"/>
                </a:lnTo>
                <a:lnTo>
                  <a:pt x="276627" y="12699"/>
                </a:lnTo>
                <a:lnTo>
                  <a:pt x="284989" y="0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30" name="Picture 6" descr="This may contain: a magnifying glass with question mark on it">
            <a:extLst>
              <a:ext uri="{FF2B5EF4-FFF2-40B4-BE49-F238E27FC236}">
                <a16:creationId xmlns:a16="http://schemas.microsoft.com/office/drawing/2014/main" id="{B336B263-9D44-BF85-88F3-71B7BF2AE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999" y="323478"/>
            <a:ext cx="3230515" cy="312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497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C011-FA36-C9E2-7B6E-A982F323B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45" y="216782"/>
            <a:ext cx="15614355" cy="1107996"/>
          </a:xfrm>
        </p:spPr>
        <p:txBody>
          <a:bodyPr/>
          <a:lstStyle/>
          <a:p>
            <a:r>
              <a:rPr lang="en-US" sz="7200" b="1">
                <a:latin typeface="Apple Braille" pitchFamily="2" charset="0"/>
              </a:rPr>
              <a:t>In-Scope vs Out-of-Scope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4B045-F843-8842-2B10-B84BDAF97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1999" y="3378374"/>
            <a:ext cx="6047627" cy="4624343"/>
          </a:xfrm>
        </p:spPr>
        <p:txBody>
          <a:bodyPr/>
          <a:lstStyle/>
          <a:p>
            <a:r>
              <a:rPr lang="en-US" sz="3600" b="1">
                <a:latin typeface="Apple Braille" pitchFamily="2" charset="0"/>
              </a:rPr>
              <a:t>In-Scope</a:t>
            </a:r>
            <a:endParaRPr lang="en-US" sz="3600">
              <a:latin typeface="Apple Braille" pitchFamily="2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Apple Braille" pitchFamily="2" charset="0"/>
              </a:rPr>
              <a:t>Minor space prep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Apple Braille" pitchFamily="2" charset="0"/>
              </a:rPr>
              <a:t>Temporary vendor contracts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Apple Braille" pitchFamily="2" charset="0"/>
              </a:rPr>
              <a:t>POS installation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Apple Braille" pitchFamily="2" charset="0"/>
              </a:rPr>
              <a:t>Marketing &amp; promotions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>
                <a:latin typeface="Apple Braille" pitchFamily="2" charset="0"/>
              </a:rPr>
              <a:t>Pilot operations only</a:t>
            </a:r>
          </a:p>
          <a:p>
            <a:endParaRPr lang="en-US">
              <a:latin typeface="Apple Braille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57878-E900-0223-FE99-7D9EEE4C0247}"/>
              </a:ext>
            </a:extLst>
          </p:cNvPr>
          <p:cNvSpPr txBox="1"/>
          <p:nvPr/>
        </p:nvSpPr>
        <p:spPr>
          <a:xfrm flipH="1">
            <a:off x="9372600" y="3481506"/>
            <a:ext cx="569840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b="1">
                <a:latin typeface="Apple Braille" pitchFamily="2" charset="0"/>
              </a:rPr>
              <a:t>Out-of-Scope</a:t>
            </a:r>
            <a:endParaRPr lang="en-US" sz="3500">
              <a:latin typeface="Apple Braille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>
                <a:latin typeface="Apple Braille" pitchFamily="2" charset="0"/>
              </a:rPr>
              <a:t>Structural renovations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>
                <a:latin typeface="Apple Braille" pitchFamily="2" charset="0"/>
              </a:rPr>
              <a:t>Permanent vendor contracts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>
                <a:latin typeface="Apple Braille" pitchFamily="2" charset="0"/>
              </a:rPr>
              <a:t>Multi-campus expansion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500">
                <a:latin typeface="Apple Braille" pitchFamily="2" charset="0"/>
              </a:rPr>
              <a:t>Custom POS development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D7EC00-0319-DFBF-1C58-4F5E64FDE099}"/>
              </a:ext>
            </a:extLst>
          </p:cNvPr>
          <p:cNvCxnSpPr/>
          <p:nvPr/>
        </p:nvCxnSpPr>
        <p:spPr>
          <a:xfrm>
            <a:off x="8686800" y="3009900"/>
            <a:ext cx="0" cy="548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bject 5">
            <a:extLst>
              <a:ext uri="{FF2B5EF4-FFF2-40B4-BE49-F238E27FC236}">
                <a16:creationId xmlns:a16="http://schemas.microsoft.com/office/drawing/2014/main" id="{57E9B58D-BAE9-064F-DDB7-E5361DFC7D25}"/>
              </a:ext>
            </a:extLst>
          </p:cNvPr>
          <p:cNvSpPr/>
          <p:nvPr/>
        </p:nvSpPr>
        <p:spPr>
          <a:xfrm>
            <a:off x="15959907" y="434887"/>
            <a:ext cx="1765935" cy="2171700"/>
          </a:xfrm>
          <a:custGeom>
            <a:avLst/>
            <a:gdLst/>
            <a:ahLst/>
            <a:cxnLst/>
            <a:rect l="l" t="t" r="r" b="b"/>
            <a:pathLst>
              <a:path w="1765934" h="2171700">
                <a:moveTo>
                  <a:pt x="1632734" y="2120899"/>
                </a:moveTo>
                <a:lnTo>
                  <a:pt x="1745412" y="2120899"/>
                </a:lnTo>
                <a:lnTo>
                  <a:pt x="1744304" y="2133599"/>
                </a:lnTo>
                <a:lnTo>
                  <a:pt x="1742649" y="2133599"/>
                </a:lnTo>
                <a:lnTo>
                  <a:pt x="1733785" y="2158999"/>
                </a:lnTo>
                <a:lnTo>
                  <a:pt x="1719863" y="2171699"/>
                </a:lnTo>
                <a:lnTo>
                  <a:pt x="1664009" y="2171699"/>
                </a:lnTo>
                <a:lnTo>
                  <a:pt x="1648559" y="2158999"/>
                </a:lnTo>
                <a:lnTo>
                  <a:pt x="1637710" y="2146299"/>
                </a:lnTo>
                <a:lnTo>
                  <a:pt x="1632734" y="2120899"/>
                </a:lnTo>
                <a:close/>
              </a:path>
              <a:path w="1765934" h="2171700">
                <a:moveTo>
                  <a:pt x="713927" y="114299"/>
                </a:moveTo>
                <a:lnTo>
                  <a:pt x="1081758" y="114299"/>
                </a:lnTo>
                <a:lnTo>
                  <a:pt x="1186747" y="139699"/>
                </a:lnTo>
                <a:lnTo>
                  <a:pt x="1332146" y="177799"/>
                </a:lnTo>
                <a:lnTo>
                  <a:pt x="1377726" y="203199"/>
                </a:lnTo>
                <a:lnTo>
                  <a:pt x="1421525" y="228599"/>
                </a:lnTo>
                <a:lnTo>
                  <a:pt x="1465908" y="266699"/>
                </a:lnTo>
                <a:lnTo>
                  <a:pt x="1503735" y="304799"/>
                </a:lnTo>
                <a:lnTo>
                  <a:pt x="1535461" y="355599"/>
                </a:lnTo>
                <a:lnTo>
                  <a:pt x="1561543" y="406399"/>
                </a:lnTo>
                <a:lnTo>
                  <a:pt x="1580195" y="444499"/>
                </a:lnTo>
                <a:lnTo>
                  <a:pt x="1595161" y="495299"/>
                </a:lnTo>
                <a:lnTo>
                  <a:pt x="1606542" y="546099"/>
                </a:lnTo>
                <a:lnTo>
                  <a:pt x="1614442" y="584199"/>
                </a:lnTo>
                <a:lnTo>
                  <a:pt x="1618963" y="634999"/>
                </a:lnTo>
                <a:lnTo>
                  <a:pt x="1620206" y="685799"/>
                </a:lnTo>
                <a:lnTo>
                  <a:pt x="1618273" y="736599"/>
                </a:lnTo>
                <a:lnTo>
                  <a:pt x="1613317" y="787399"/>
                </a:lnTo>
                <a:lnTo>
                  <a:pt x="1605634" y="838199"/>
                </a:lnTo>
                <a:lnTo>
                  <a:pt x="1595368" y="888999"/>
                </a:lnTo>
                <a:lnTo>
                  <a:pt x="1582662" y="939799"/>
                </a:lnTo>
                <a:lnTo>
                  <a:pt x="1567661" y="990599"/>
                </a:lnTo>
                <a:lnTo>
                  <a:pt x="1566618" y="990599"/>
                </a:lnTo>
                <a:lnTo>
                  <a:pt x="1567939" y="1003299"/>
                </a:lnTo>
                <a:lnTo>
                  <a:pt x="1570094" y="1003299"/>
                </a:lnTo>
                <a:lnTo>
                  <a:pt x="1606907" y="1028699"/>
                </a:lnTo>
                <a:lnTo>
                  <a:pt x="1637627" y="1079499"/>
                </a:lnTo>
                <a:lnTo>
                  <a:pt x="1663118" y="1117599"/>
                </a:lnTo>
                <a:lnTo>
                  <a:pt x="1684250" y="1168399"/>
                </a:lnTo>
                <a:lnTo>
                  <a:pt x="1701424" y="1206499"/>
                </a:lnTo>
                <a:lnTo>
                  <a:pt x="1715976" y="1257299"/>
                </a:lnTo>
                <a:lnTo>
                  <a:pt x="1728134" y="1308099"/>
                </a:lnTo>
                <a:lnTo>
                  <a:pt x="1738130" y="1346199"/>
                </a:lnTo>
                <a:lnTo>
                  <a:pt x="1746195" y="1396999"/>
                </a:lnTo>
                <a:lnTo>
                  <a:pt x="1753118" y="1447799"/>
                </a:lnTo>
                <a:lnTo>
                  <a:pt x="1758369" y="1498599"/>
                </a:lnTo>
                <a:lnTo>
                  <a:pt x="1762100" y="1562099"/>
                </a:lnTo>
                <a:lnTo>
                  <a:pt x="1764460" y="1612899"/>
                </a:lnTo>
                <a:lnTo>
                  <a:pt x="1765602" y="1663699"/>
                </a:lnTo>
                <a:lnTo>
                  <a:pt x="1765676" y="1714499"/>
                </a:lnTo>
                <a:lnTo>
                  <a:pt x="1764834" y="1765299"/>
                </a:lnTo>
                <a:lnTo>
                  <a:pt x="1763226" y="1816099"/>
                </a:lnTo>
                <a:lnTo>
                  <a:pt x="1761003" y="1879599"/>
                </a:lnTo>
                <a:lnTo>
                  <a:pt x="1758572" y="1917699"/>
                </a:lnTo>
                <a:lnTo>
                  <a:pt x="1755787" y="1968499"/>
                </a:lnTo>
                <a:lnTo>
                  <a:pt x="1752779" y="2019299"/>
                </a:lnTo>
                <a:lnTo>
                  <a:pt x="1749677" y="2057399"/>
                </a:lnTo>
                <a:lnTo>
                  <a:pt x="1746612" y="2108199"/>
                </a:lnTo>
                <a:lnTo>
                  <a:pt x="1746129" y="2120899"/>
                </a:lnTo>
                <a:lnTo>
                  <a:pt x="1632178" y="2120899"/>
                </a:lnTo>
                <a:lnTo>
                  <a:pt x="1632803" y="2108199"/>
                </a:lnTo>
                <a:lnTo>
                  <a:pt x="1633221" y="2108199"/>
                </a:lnTo>
                <a:lnTo>
                  <a:pt x="1636316" y="2057399"/>
                </a:lnTo>
                <a:lnTo>
                  <a:pt x="1642658" y="1955799"/>
                </a:lnTo>
                <a:lnTo>
                  <a:pt x="1645719" y="1904999"/>
                </a:lnTo>
                <a:lnTo>
                  <a:pt x="1648583" y="1854199"/>
                </a:lnTo>
                <a:lnTo>
                  <a:pt x="1651157" y="1803399"/>
                </a:lnTo>
                <a:lnTo>
                  <a:pt x="1652947" y="1752599"/>
                </a:lnTo>
                <a:lnTo>
                  <a:pt x="1653820" y="1701799"/>
                </a:lnTo>
                <a:lnTo>
                  <a:pt x="1653704" y="1650999"/>
                </a:lnTo>
                <a:lnTo>
                  <a:pt x="1652527" y="1612899"/>
                </a:lnTo>
                <a:lnTo>
                  <a:pt x="1650219" y="1562099"/>
                </a:lnTo>
                <a:lnTo>
                  <a:pt x="1646708" y="1511299"/>
                </a:lnTo>
                <a:lnTo>
                  <a:pt x="1641093" y="1460499"/>
                </a:lnTo>
                <a:lnTo>
                  <a:pt x="1633463" y="1409699"/>
                </a:lnTo>
                <a:lnTo>
                  <a:pt x="1623357" y="1346199"/>
                </a:lnTo>
                <a:lnTo>
                  <a:pt x="1610314" y="1295399"/>
                </a:lnTo>
                <a:lnTo>
                  <a:pt x="1593873" y="1244599"/>
                </a:lnTo>
                <a:lnTo>
                  <a:pt x="1573570" y="1193799"/>
                </a:lnTo>
                <a:lnTo>
                  <a:pt x="1564615" y="1168399"/>
                </a:lnTo>
                <a:lnTo>
                  <a:pt x="1554643" y="1155699"/>
                </a:lnTo>
                <a:lnTo>
                  <a:pt x="1543341" y="1142999"/>
                </a:lnTo>
                <a:lnTo>
                  <a:pt x="1530397" y="1117599"/>
                </a:lnTo>
                <a:lnTo>
                  <a:pt x="1523375" y="1117599"/>
                </a:lnTo>
                <a:lnTo>
                  <a:pt x="1518300" y="1104899"/>
                </a:lnTo>
                <a:lnTo>
                  <a:pt x="1395184" y="1104899"/>
                </a:lnTo>
                <a:lnTo>
                  <a:pt x="1406628" y="1079499"/>
                </a:lnTo>
                <a:lnTo>
                  <a:pt x="1418535" y="1054099"/>
                </a:lnTo>
                <a:lnTo>
                  <a:pt x="1035887" y="1054099"/>
                </a:lnTo>
                <a:lnTo>
                  <a:pt x="1062782" y="1028699"/>
                </a:lnTo>
                <a:lnTo>
                  <a:pt x="1105441" y="1003299"/>
                </a:lnTo>
                <a:lnTo>
                  <a:pt x="1150423" y="990599"/>
                </a:lnTo>
                <a:lnTo>
                  <a:pt x="1197731" y="965199"/>
                </a:lnTo>
                <a:lnTo>
                  <a:pt x="1297064" y="939799"/>
                </a:lnTo>
                <a:lnTo>
                  <a:pt x="1463099" y="939799"/>
                </a:lnTo>
                <a:lnTo>
                  <a:pt x="1469791" y="914399"/>
                </a:lnTo>
                <a:lnTo>
                  <a:pt x="1483121" y="863599"/>
                </a:lnTo>
                <a:lnTo>
                  <a:pt x="1498407" y="787399"/>
                </a:lnTo>
                <a:lnTo>
                  <a:pt x="1504297" y="736599"/>
                </a:lnTo>
                <a:lnTo>
                  <a:pt x="1506403" y="685799"/>
                </a:lnTo>
                <a:lnTo>
                  <a:pt x="1504424" y="634999"/>
                </a:lnTo>
                <a:lnTo>
                  <a:pt x="1498061" y="584199"/>
                </a:lnTo>
                <a:lnTo>
                  <a:pt x="1487015" y="533399"/>
                </a:lnTo>
                <a:lnTo>
                  <a:pt x="1476987" y="495299"/>
                </a:lnTo>
                <a:lnTo>
                  <a:pt x="1464672" y="457199"/>
                </a:lnTo>
                <a:lnTo>
                  <a:pt x="1432787" y="406399"/>
                </a:lnTo>
                <a:lnTo>
                  <a:pt x="1409792" y="368299"/>
                </a:lnTo>
                <a:lnTo>
                  <a:pt x="1382827" y="342899"/>
                </a:lnTo>
                <a:lnTo>
                  <a:pt x="1352355" y="317499"/>
                </a:lnTo>
                <a:lnTo>
                  <a:pt x="1318840" y="292099"/>
                </a:lnTo>
                <a:lnTo>
                  <a:pt x="1273133" y="279399"/>
                </a:lnTo>
                <a:lnTo>
                  <a:pt x="1225888" y="253999"/>
                </a:lnTo>
                <a:lnTo>
                  <a:pt x="1177392" y="241299"/>
                </a:lnTo>
                <a:lnTo>
                  <a:pt x="1127931" y="241299"/>
                </a:lnTo>
                <a:lnTo>
                  <a:pt x="1074237" y="228599"/>
                </a:lnTo>
                <a:lnTo>
                  <a:pt x="966668" y="228599"/>
                </a:lnTo>
                <a:lnTo>
                  <a:pt x="912806" y="215899"/>
                </a:lnTo>
                <a:lnTo>
                  <a:pt x="71044" y="215899"/>
                </a:lnTo>
                <a:lnTo>
                  <a:pt x="83919" y="203199"/>
                </a:lnTo>
                <a:lnTo>
                  <a:pt x="110326" y="177799"/>
                </a:lnTo>
                <a:lnTo>
                  <a:pt x="305064" y="177799"/>
                </a:lnTo>
                <a:lnTo>
                  <a:pt x="406863" y="152399"/>
                </a:lnTo>
                <a:lnTo>
                  <a:pt x="457849" y="152399"/>
                </a:lnTo>
                <a:lnTo>
                  <a:pt x="560029" y="126999"/>
                </a:lnTo>
                <a:lnTo>
                  <a:pt x="662535" y="126999"/>
                </a:lnTo>
                <a:lnTo>
                  <a:pt x="713927" y="114299"/>
                </a:lnTo>
                <a:close/>
              </a:path>
              <a:path w="1765934" h="2171700">
                <a:moveTo>
                  <a:pt x="1395184" y="1104899"/>
                </a:moveTo>
                <a:lnTo>
                  <a:pt x="1518300" y="1104899"/>
                </a:lnTo>
                <a:lnTo>
                  <a:pt x="1502962" y="1142999"/>
                </a:lnTo>
                <a:lnTo>
                  <a:pt x="1487988" y="1168399"/>
                </a:lnTo>
                <a:lnTo>
                  <a:pt x="1464442" y="1206499"/>
                </a:lnTo>
                <a:lnTo>
                  <a:pt x="1439599" y="1257299"/>
                </a:lnTo>
                <a:lnTo>
                  <a:pt x="1413391" y="1295399"/>
                </a:lnTo>
                <a:lnTo>
                  <a:pt x="1385751" y="1333499"/>
                </a:lnTo>
                <a:lnTo>
                  <a:pt x="1356612" y="1371599"/>
                </a:lnTo>
                <a:lnTo>
                  <a:pt x="1325908" y="1409699"/>
                </a:lnTo>
                <a:lnTo>
                  <a:pt x="1293572" y="1447799"/>
                </a:lnTo>
                <a:lnTo>
                  <a:pt x="1259536" y="1473199"/>
                </a:lnTo>
                <a:lnTo>
                  <a:pt x="1223733" y="1511299"/>
                </a:lnTo>
                <a:lnTo>
                  <a:pt x="1184412" y="1536699"/>
                </a:lnTo>
                <a:lnTo>
                  <a:pt x="1142914" y="1574799"/>
                </a:lnTo>
                <a:lnTo>
                  <a:pt x="1098808" y="1600199"/>
                </a:lnTo>
                <a:lnTo>
                  <a:pt x="1051665" y="1612899"/>
                </a:lnTo>
                <a:lnTo>
                  <a:pt x="1019340" y="1625599"/>
                </a:lnTo>
                <a:lnTo>
                  <a:pt x="919990" y="1625599"/>
                </a:lnTo>
                <a:lnTo>
                  <a:pt x="884188" y="1612899"/>
                </a:lnTo>
                <a:lnTo>
                  <a:pt x="849668" y="1587499"/>
                </a:lnTo>
                <a:lnTo>
                  <a:pt x="820263" y="1562099"/>
                </a:lnTo>
                <a:lnTo>
                  <a:pt x="799808" y="1511299"/>
                </a:lnTo>
                <a:lnTo>
                  <a:pt x="1018758" y="1511299"/>
                </a:lnTo>
                <a:lnTo>
                  <a:pt x="1030252" y="1498599"/>
                </a:lnTo>
                <a:lnTo>
                  <a:pt x="1070889" y="1485899"/>
                </a:lnTo>
                <a:lnTo>
                  <a:pt x="1108613" y="1460499"/>
                </a:lnTo>
                <a:lnTo>
                  <a:pt x="1144003" y="1422399"/>
                </a:lnTo>
                <a:lnTo>
                  <a:pt x="1177640" y="1396999"/>
                </a:lnTo>
                <a:lnTo>
                  <a:pt x="1215581" y="1358899"/>
                </a:lnTo>
                <a:lnTo>
                  <a:pt x="1251189" y="1320799"/>
                </a:lnTo>
                <a:lnTo>
                  <a:pt x="1284565" y="1282699"/>
                </a:lnTo>
                <a:lnTo>
                  <a:pt x="1315809" y="1231899"/>
                </a:lnTo>
                <a:lnTo>
                  <a:pt x="1345021" y="1193799"/>
                </a:lnTo>
                <a:lnTo>
                  <a:pt x="1372303" y="1142999"/>
                </a:lnTo>
                <a:lnTo>
                  <a:pt x="1383857" y="1117599"/>
                </a:lnTo>
                <a:lnTo>
                  <a:pt x="1395184" y="1104899"/>
                </a:lnTo>
                <a:close/>
              </a:path>
              <a:path w="1765934" h="2171700">
                <a:moveTo>
                  <a:pt x="1035887" y="1054099"/>
                </a:moveTo>
                <a:lnTo>
                  <a:pt x="1287902" y="1054099"/>
                </a:lnTo>
                <a:lnTo>
                  <a:pt x="1237542" y="1079499"/>
                </a:lnTo>
                <a:lnTo>
                  <a:pt x="1189907" y="1092199"/>
                </a:lnTo>
                <a:lnTo>
                  <a:pt x="1144992" y="1117599"/>
                </a:lnTo>
                <a:lnTo>
                  <a:pt x="1102790" y="1142999"/>
                </a:lnTo>
                <a:lnTo>
                  <a:pt x="1063297" y="1168399"/>
                </a:lnTo>
                <a:lnTo>
                  <a:pt x="1026506" y="1206499"/>
                </a:lnTo>
                <a:lnTo>
                  <a:pt x="992411" y="1244599"/>
                </a:lnTo>
                <a:lnTo>
                  <a:pt x="961008" y="1295399"/>
                </a:lnTo>
                <a:lnTo>
                  <a:pt x="937229" y="1333499"/>
                </a:lnTo>
                <a:lnTo>
                  <a:pt x="919694" y="1371599"/>
                </a:lnTo>
                <a:lnTo>
                  <a:pt x="909172" y="1422399"/>
                </a:lnTo>
                <a:lnTo>
                  <a:pt x="906433" y="1460499"/>
                </a:lnTo>
                <a:lnTo>
                  <a:pt x="908497" y="1473199"/>
                </a:lnTo>
                <a:lnTo>
                  <a:pt x="913663" y="1485899"/>
                </a:lnTo>
                <a:lnTo>
                  <a:pt x="921801" y="1498599"/>
                </a:lnTo>
                <a:lnTo>
                  <a:pt x="932782" y="1511299"/>
                </a:lnTo>
                <a:lnTo>
                  <a:pt x="799808" y="1511299"/>
                </a:lnTo>
                <a:lnTo>
                  <a:pt x="792138" y="1460499"/>
                </a:lnTo>
                <a:lnTo>
                  <a:pt x="794793" y="1422399"/>
                </a:lnTo>
                <a:lnTo>
                  <a:pt x="802630" y="1371599"/>
                </a:lnTo>
                <a:lnTo>
                  <a:pt x="815459" y="1333499"/>
                </a:lnTo>
                <a:lnTo>
                  <a:pt x="833091" y="1295399"/>
                </a:lnTo>
                <a:lnTo>
                  <a:pt x="855334" y="1244599"/>
                </a:lnTo>
                <a:lnTo>
                  <a:pt x="884157" y="1206499"/>
                </a:lnTo>
                <a:lnTo>
                  <a:pt x="915274" y="1168399"/>
                </a:lnTo>
                <a:lnTo>
                  <a:pt x="948690" y="1130299"/>
                </a:lnTo>
                <a:lnTo>
                  <a:pt x="984411" y="1092199"/>
                </a:lnTo>
                <a:lnTo>
                  <a:pt x="1022440" y="1066799"/>
                </a:lnTo>
                <a:lnTo>
                  <a:pt x="1035887" y="1054099"/>
                </a:lnTo>
                <a:close/>
              </a:path>
              <a:path w="1765934" h="2171700">
                <a:moveTo>
                  <a:pt x="1347136" y="927099"/>
                </a:moveTo>
                <a:lnTo>
                  <a:pt x="1397520" y="939799"/>
                </a:lnTo>
                <a:lnTo>
                  <a:pt x="1297064" y="939799"/>
                </a:lnTo>
                <a:lnTo>
                  <a:pt x="1347136" y="927099"/>
                </a:lnTo>
                <a:close/>
              </a:path>
              <a:path w="1765934" h="2171700">
                <a:moveTo>
                  <a:pt x="10289" y="292099"/>
                </a:moveTo>
                <a:lnTo>
                  <a:pt x="312016" y="292099"/>
                </a:lnTo>
                <a:lnTo>
                  <a:pt x="338625" y="304799"/>
                </a:lnTo>
                <a:lnTo>
                  <a:pt x="383499" y="330199"/>
                </a:lnTo>
                <a:lnTo>
                  <a:pt x="405663" y="330199"/>
                </a:lnTo>
                <a:lnTo>
                  <a:pt x="426500" y="355599"/>
                </a:lnTo>
                <a:lnTo>
                  <a:pt x="437991" y="368299"/>
                </a:lnTo>
                <a:lnTo>
                  <a:pt x="439470" y="393699"/>
                </a:lnTo>
                <a:lnTo>
                  <a:pt x="430274" y="419099"/>
                </a:lnTo>
                <a:lnTo>
                  <a:pt x="419032" y="431799"/>
                </a:lnTo>
                <a:lnTo>
                  <a:pt x="404889" y="444499"/>
                </a:lnTo>
                <a:lnTo>
                  <a:pt x="359639" y="444499"/>
                </a:lnTo>
                <a:lnTo>
                  <a:pt x="353660" y="431799"/>
                </a:lnTo>
                <a:lnTo>
                  <a:pt x="256827" y="393699"/>
                </a:lnTo>
                <a:lnTo>
                  <a:pt x="10289" y="292099"/>
                </a:lnTo>
                <a:close/>
              </a:path>
              <a:path w="1765934" h="2171700">
                <a:moveTo>
                  <a:pt x="71044" y="215899"/>
                </a:moveTo>
                <a:lnTo>
                  <a:pt x="912806" y="215899"/>
                </a:lnTo>
                <a:lnTo>
                  <a:pt x="858900" y="228599"/>
                </a:lnTo>
                <a:lnTo>
                  <a:pt x="702373" y="228599"/>
                </a:lnTo>
                <a:lnTo>
                  <a:pt x="653875" y="241299"/>
                </a:lnTo>
                <a:lnTo>
                  <a:pt x="557174" y="241299"/>
                </a:lnTo>
                <a:lnTo>
                  <a:pt x="460809" y="266699"/>
                </a:lnTo>
                <a:lnTo>
                  <a:pt x="412732" y="266699"/>
                </a:lnTo>
                <a:lnTo>
                  <a:pt x="364713" y="279399"/>
                </a:lnTo>
                <a:lnTo>
                  <a:pt x="312781" y="292099"/>
                </a:lnTo>
                <a:lnTo>
                  <a:pt x="0" y="292099"/>
                </a:lnTo>
                <a:lnTo>
                  <a:pt x="4032" y="279399"/>
                </a:lnTo>
                <a:lnTo>
                  <a:pt x="6674" y="279399"/>
                </a:lnTo>
                <a:lnTo>
                  <a:pt x="71044" y="215899"/>
                </a:lnTo>
                <a:close/>
              </a:path>
              <a:path w="1765934" h="2171700">
                <a:moveTo>
                  <a:pt x="284989" y="0"/>
                </a:moveTo>
                <a:lnTo>
                  <a:pt x="339817" y="0"/>
                </a:lnTo>
                <a:lnTo>
                  <a:pt x="354556" y="12699"/>
                </a:lnTo>
                <a:lnTo>
                  <a:pt x="365966" y="25399"/>
                </a:lnTo>
                <a:lnTo>
                  <a:pt x="372414" y="38099"/>
                </a:lnTo>
                <a:lnTo>
                  <a:pt x="373544" y="50799"/>
                </a:lnTo>
                <a:lnTo>
                  <a:pt x="369251" y="76199"/>
                </a:lnTo>
                <a:lnTo>
                  <a:pt x="359431" y="88899"/>
                </a:lnTo>
                <a:lnTo>
                  <a:pt x="344214" y="101599"/>
                </a:lnTo>
                <a:lnTo>
                  <a:pt x="328632" y="126999"/>
                </a:lnTo>
                <a:lnTo>
                  <a:pt x="297208" y="152399"/>
                </a:lnTo>
                <a:lnTo>
                  <a:pt x="292353" y="152399"/>
                </a:lnTo>
                <a:lnTo>
                  <a:pt x="276212" y="177799"/>
                </a:lnTo>
                <a:lnTo>
                  <a:pt x="110326" y="177799"/>
                </a:lnTo>
                <a:lnTo>
                  <a:pt x="268773" y="25399"/>
                </a:lnTo>
                <a:lnTo>
                  <a:pt x="276627" y="12699"/>
                </a:lnTo>
                <a:lnTo>
                  <a:pt x="284989" y="0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This may contain: a hand holding a magnifying glass over a laptop screen with graphs on it">
            <a:extLst>
              <a:ext uri="{FF2B5EF4-FFF2-40B4-BE49-F238E27FC236}">
                <a16:creationId xmlns:a16="http://schemas.microsoft.com/office/drawing/2014/main" id="{04DAB6E1-9FAE-2953-3E9D-D1570509D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8869" y="7410450"/>
            <a:ext cx="28956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70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418249" y="0"/>
            <a:ext cx="8870315" cy="10287000"/>
            <a:chOff x="9418249" y="0"/>
            <a:chExt cx="8870315" cy="10287000"/>
          </a:xfrm>
        </p:grpSpPr>
        <p:sp>
          <p:nvSpPr>
            <p:cNvPr id="3" name="object 3"/>
            <p:cNvSpPr/>
            <p:nvPr/>
          </p:nvSpPr>
          <p:spPr>
            <a:xfrm>
              <a:off x="11182078" y="0"/>
              <a:ext cx="7106284" cy="10274300"/>
            </a:xfrm>
            <a:custGeom>
              <a:avLst/>
              <a:gdLst/>
              <a:ahLst/>
              <a:cxnLst/>
              <a:rect l="l" t="t" r="r" b="b"/>
              <a:pathLst>
                <a:path w="7106284" h="10274300">
                  <a:moveTo>
                    <a:pt x="7105921" y="10274299"/>
                  </a:moveTo>
                  <a:lnTo>
                    <a:pt x="13422" y="10274299"/>
                  </a:lnTo>
                  <a:lnTo>
                    <a:pt x="10000" y="10248899"/>
                  </a:lnTo>
                  <a:lnTo>
                    <a:pt x="6456" y="10210799"/>
                  </a:lnTo>
                  <a:lnTo>
                    <a:pt x="3698" y="10185399"/>
                  </a:lnTo>
                  <a:lnTo>
                    <a:pt x="1713" y="10147299"/>
                  </a:lnTo>
                  <a:lnTo>
                    <a:pt x="484" y="10109199"/>
                  </a:lnTo>
                  <a:lnTo>
                    <a:pt x="0" y="10071099"/>
                  </a:lnTo>
                  <a:lnTo>
                    <a:pt x="244" y="10032999"/>
                  </a:lnTo>
                  <a:lnTo>
                    <a:pt x="1202" y="9994899"/>
                  </a:lnTo>
                  <a:lnTo>
                    <a:pt x="2861" y="9956799"/>
                  </a:lnTo>
                  <a:lnTo>
                    <a:pt x="5207" y="9918699"/>
                  </a:lnTo>
                  <a:lnTo>
                    <a:pt x="8224" y="9880599"/>
                  </a:lnTo>
                  <a:lnTo>
                    <a:pt x="11899" y="9842499"/>
                  </a:lnTo>
                  <a:lnTo>
                    <a:pt x="16217" y="9804399"/>
                  </a:lnTo>
                  <a:lnTo>
                    <a:pt x="21164" y="9766299"/>
                  </a:lnTo>
                  <a:lnTo>
                    <a:pt x="26727" y="9715499"/>
                  </a:lnTo>
                  <a:lnTo>
                    <a:pt x="32889" y="9677399"/>
                  </a:lnTo>
                  <a:lnTo>
                    <a:pt x="39638" y="9639299"/>
                  </a:lnTo>
                  <a:lnTo>
                    <a:pt x="46959" y="9601199"/>
                  </a:lnTo>
                  <a:lnTo>
                    <a:pt x="54838" y="9563099"/>
                  </a:lnTo>
                  <a:lnTo>
                    <a:pt x="63260" y="9524999"/>
                  </a:lnTo>
                  <a:lnTo>
                    <a:pt x="72212" y="9474199"/>
                  </a:lnTo>
                  <a:lnTo>
                    <a:pt x="81678" y="9436099"/>
                  </a:lnTo>
                  <a:lnTo>
                    <a:pt x="91645" y="9397999"/>
                  </a:lnTo>
                  <a:lnTo>
                    <a:pt x="102098" y="9359899"/>
                  </a:lnTo>
                  <a:lnTo>
                    <a:pt x="113023" y="9309099"/>
                  </a:lnTo>
                  <a:lnTo>
                    <a:pt x="124407" y="9270999"/>
                  </a:lnTo>
                  <a:lnTo>
                    <a:pt x="136234" y="9232899"/>
                  </a:lnTo>
                  <a:lnTo>
                    <a:pt x="148490" y="9182099"/>
                  </a:lnTo>
                  <a:lnTo>
                    <a:pt x="161161" y="9143999"/>
                  </a:lnTo>
                  <a:lnTo>
                    <a:pt x="174233" y="9105899"/>
                  </a:lnTo>
                  <a:lnTo>
                    <a:pt x="187691" y="9055099"/>
                  </a:lnTo>
                  <a:lnTo>
                    <a:pt x="201522" y="9016999"/>
                  </a:lnTo>
                  <a:lnTo>
                    <a:pt x="215710" y="8966199"/>
                  </a:lnTo>
                  <a:lnTo>
                    <a:pt x="230242" y="8928099"/>
                  </a:lnTo>
                  <a:lnTo>
                    <a:pt x="245104" y="8889999"/>
                  </a:lnTo>
                  <a:lnTo>
                    <a:pt x="260281" y="8839199"/>
                  </a:lnTo>
                  <a:lnTo>
                    <a:pt x="275758" y="8801099"/>
                  </a:lnTo>
                  <a:lnTo>
                    <a:pt x="291522" y="8750299"/>
                  </a:lnTo>
                  <a:lnTo>
                    <a:pt x="307559" y="8712199"/>
                  </a:lnTo>
                  <a:lnTo>
                    <a:pt x="323853" y="8661399"/>
                  </a:lnTo>
                  <a:lnTo>
                    <a:pt x="340391" y="8623299"/>
                  </a:lnTo>
                  <a:lnTo>
                    <a:pt x="357159" y="8572499"/>
                  </a:lnTo>
                  <a:lnTo>
                    <a:pt x="374142" y="8534399"/>
                  </a:lnTo>
                  <a:lnTo>
                    <a:pt x="391326" y="8483599"/>
                  </a:lnTo>
                  <a:lnTo>
                    <a:pt x="408697" y="8445499"/>
                  </a:lnTo>
                  <a:lnTo>
                    <a:pt x="426240" y="8394699"/>
                  </a:lnTo>
                  <a:lnTo>
                    <a:pt x="443941" y="8356599"/>
                  </a:lnTo>
                  <a:lnTo>
                    <a:pt x="461786" y="8305799"/>
                  </a:lnTo>
                  <a:lnTo>
                    <a:pt x="479761" y="8267699"/>
                  </a:lnTo>
                  <a:lnTo>
                    <a:pt x="497851" y="8216899"/>
                  </a:lnTo>
                  <a:lnTo>
                    <a:pt x="516042" y="8166099"/>
                  </a:lnTo>
                  <a:lnTo>
                    <a:pt x="534319" y="8127999"/>
                  </a:lnTo>
                  <a:lnTo>
                    <a:pt x="552670" y="8077199"/>
                  </a:lnTo>
                  <a:lnTo>
                    <a:pt x="645009" y="7848599"/>
                  </a:lnTo>
                  <a:lnTo>
                    <a:pt x="663495" y="7810499"/>
                  </a:lnTo>
                  <a:lnTo>
                    <a:pt x="700370" y="7708899"/>
                  </a:lnTo>
                  <a:lnTo>
                    <a:pt x="718731" y="7670799"/>
                  </a:lnTo>
                  <a:lnTo>
                    <a:pt x="737021" y="7619999"/>
                  </a:lnTo>
                  <a:lnTo>
                    <a:pt x="755227" y="7581899"/>
                  </a:lnTo>
                  <a:lnTo>
                    <a:pt x="773335" y="7531099"/>
                  </a:lnTo>
                  <a:lnTo>
                    <a:pt x="791329" y="7480299"/>
                  </a:lnTo>
                  <a:lnTo>
                    <a:pt x="809196" y="7442199"/>
                  </a:lnTo>
                  <a:lnTo>
                    <a:pt x="826922" y="7391399"/>
                  </a:lnTo>
                  <a:lnTo>
                    <a:pt x="844491" y="7353299"/>
                  </a:lnTo>
                  <a:lnTo>
                    <a:pt x="861891" y="7302499"/>
                  </a:lnTo>
                  <a:lnTo>
                    <a:pt x="879106" y="7251699"/>
                  </a:lnTo>
                  <a:lnTo>
                    <a:pt x="896122" y="7213599"/>
                  </a:lnTo>
                  <a:lnTo>
                    <a:pt x="912926" y="7162799"/>
                  </a:lnTo>
                  <a:lnTo>
                    <a:pt x="929503" y="7124699"/>
                  </a:lnTo>
                  <a:lnTo>
                    <a:pt x="945838" y="7073899"/>
                  </a:lnTo>
                  <a:lnTo>
                    <a:pt x="961917" y="7023099"/>
                  </a:lnTo>
                  <a:lnTo>
                    <a:pt x="977726" y="6984999"/>
                  </a:lnTo>
                  <a:lnTo>
                    <a:pt x="993251" y="6934199"/>
                  </a:lnTo>
                  <a:lnTo>
                    <a:pt x="1008478" y="6896099"/>
                  </a:lnTo>
                  <a:lnTo>
                    <a:pt x="1023391" y="6845299"/>
                  </a:lnTo>
                  <a:lnTo>
                    <a:pt x="1037978" y="6807199"/>
                  </a:lnTo>
                  <a:lnTo>
                    <a:pt x="1052223" y="6756399"/>
                  </a:lnTo>
                  <a:lnTo>
                    <a:pt x="1066113" y="6705599"/>
                  </a:lnTo>
                  <a:lnTo>
                    <a:pt x="1079633" y="6667499"/>
                  </a:lnTo>
                  <a:lnTo>
                    <a:pt x="1092768" y="6616699"/>
                  </a:lnTo>
                  <a:lnTo>
                    <a:pt x="1105505" y="6578599"/>
                  </a:lnTo>
                  <a:lnTo>
                    <a:pt x="1117830" y="6527799"/>
                  </a:lnTo>
                  <a:lnTo>
                    <a:pt x="1129727" y="6489699"/>
                  </a:lnTo>
                  <a:lnTo>
                    <a:pt x="1141183" y="6438899"/>
                  </a:lnTo>
                  <a:lnTo>
                    <a:pt x="1152184" y="6400799"/>
                  </a:lnTo>
                  <a:lnTo>
                    <a:pt x="1162715" y="6349999"/>
                  </a:lnTo>
                  <a:lnTo>
                    <a:pt x="1172762" y="6311899"/>
                  </a:lnTo>
                  <a:lnTo>
                    <a:pt x="1182310" y="6261099"/>
                  </a:lnTo>
                  <a:lnTo>
                    <a:pt x="1191346" y="6222999"/>
                  </a:lnTo>
                  <a:lnTo>
                    <a:pt x="1199855" y="6172199"/>
                  </a:lnTo>
                  <a:lnTo>
                    <a:pt x="1207823" y="6134099"/>
                  </a:lnTo>
                  <a:lnTo>
                    <a:pt x="1215235" y="6083299"/>
                  </a:lnTo>
                  <a:lnTo>
                    <a:pt x="1222078" y="6045199"/>
                  </a:lnTo>
                  <a:lnTo>
                    <a:pt x="1228337" y="6007099"/>
                  </a:lnTo>
                  <a:lnTo>
                    <a:pt x="1233998" y="5956299"/>
                  </a:lnTo>
                  <a:lnTo>
                    <a:pt x="1239046" y="5918199"/>
                  </a:lnTo>
                  <a:lnTo>
                    <a:pt x="1243467" y="5867399"/>
                  </a:lnTo>
                  <a:lnTo>
                    <a:pt x="1247247" y="5829299"/>
                  </a:lnTo>
                  <a:lnTo>
                    <a:pt x="1250372" y="5791199"/>
                  </a:lnTo>
                  <a:lnTo>
                    <a:pt x="1252828" y="5740399"/>
                  </a:lnTo>
                  <a:lnTo>
                    <a:pt x="1254599" y="5702299"/>
                  </a:lnTo>
                  <a:lnTo>
                    <a:pt x="1255672" y="5664199"/>
                  </a:lnTo>
                  <a:lnTo>
                    <a:pt x="1256033" y="5626099"/>
                  </a:lnTo>
                  <a:lnTo>
                    <a:pt x="1255667" y="5562599"/>
                  </a:lnTo>
                  <a:lnTo>
                    <a:pt x="1254578" y="5511799"/>
                  </a:lnTo>
                  <a:lnTo>
                    <a:pt x="1252784" y="5460999"/>
                  </a:lnTo>
                  <a:lnTo>
                    <a:pt x="1250302" y="5410199"/>
                  </a:lnTo>
                  <a:lnTo>
                    <a:pt x="1247147" y="5359399"/>
                  </a:lnTo>
                  <a:lnTo>
                    <a:pt x="1243338" y="5308599"/>
                  </a:lnTo>
                  <a:lnTo>
                    <a:pt x="1238891" y="5270499"/>
                  </a:lnTo>
                  <a:lnTo>
                    <a:pt x="1233822" y="5219699"/>
                  </a:lnTo>
                  <a:lnTo>
                    <a:pt x="1228149" y="5168899"/>
                  </a:lnTo>
                  <a:lnTo>
                    <a:pt x="1221888" y="5130799"/>
                  </a:lnTo>
                  <a:lnTo>
                    <a:pt x="1215055" y="5079999"/>
                  </a:lnTo>
                  <a:lnTo>
                    <a:pt x="1207669" y="5041899"/>
                  </a:lnTo>
                  <a:lnTo>
                    <a:pt x="1199745" y="4991099"/>
                  </a:lnTo>
                  <a:lnTo>
                    <a:pt x="1191300" y="4952999"/>
                  </a:lnTo>
                  <a:lnTo>
                    <a:pt x="1182351" y="4914899"/>
                  </a:lnTo>
                  <a:lnTo>
                    <a:pt x="1172915" y="4876799"/>
                  </a:lnTo>
                  <a:lnTo>
                    <a:pt x="1163008" y="4838699"/>
                  </a:lnTo>
                  <a:lnTo>
                    <a:pt x="1152648" y="4787899"/>
                  </a:lnTo>
                  <a:lnTo>
                    <a:pt x="1141850" y="4749799"/>
                  </a:lnTo>
                  <a:lnTo>
                    <a:pt x="1130633" y="4711699"/>
                  </a:lnTo>
                  <a:lnTo>
                    <a:pt x="1119012" y="4673599"/>
                  </a:lnTo>
                  <a:lnTo>
                    <a:pt x="1107005" y="4648199"/>
                  </a:lnTo>
                  <a:lnTo>
                    <a:pt x="1094628" y="4610099"/>
                  </a:lnTo>
                  <a:lnTo>
                    <a:pt x="1081898" y="4571999"/>
                  </a:lnTo>
                  <a:lnTo>
                    <a:pt x="1068832" y="4533899"/>
                  </a:lnTo>
                  <a:lnTo>
                    <a:pt x="1055446" y="4495799"/>
                  </a:lnTo>
                  <a:lnTo>
                    <a:pt x="1041758" y="4470399"/>
                  </a:lnTo>
                  <a:lnTo>
                    <a:pt x="1027783" y="4432299"/>
                  </a:lnTo>
                  <a:lnTo>
                    <a:pt x="1013539" y="4394199"/>
                  </a:lnTo>
                  <a:lnTo>
                    <a:pt x="999043" y="4368799"/>
                  </a:lnTo>
                  <a:lnTo>
                    <a:pt x="984312" y="4330699"/>
                  </a:lnTo>
                  <a:lnTo>
                    <a:pt x="969361" y="4305299"/>
                  </a:lnTo>
                  <a:lnTo>
                    <a:pt x="954209" y="4267199"/>
                  </a:lnTo>
                  <a:lnTo>
                    <a:pt x="938871" y="4241799"/>
                  </a:lnTo>
                  <a:lnTo>
                    <a:pt x="923365" y="4203699"/>
                  </a:lnTo>
                  <a:lnTo>
                    <a:pt x="907707" y="4178299"/>
                  </a:lnTo>
                  <a:lnTo>
                    <a:pt x="891913" y="4140199"/>
                  </a:lnTo>
                  <a:lnTo>
                    <a:pt x="876002" y="4114799"/>
                  </a:lnTo>
                  <a:lnTo>
                    <a:pt x="859989" y="4076699"/>
                  </a:lnTo>
                  <a:lnTo>
                    <a:pt x="827727" y="4025899"/>
                  </a:lnTo>
                  <a:lnTo>
                    <a:pt x="811511" y="3987799"/>
                  </a:lnTo>
                  <a:lnTo>
                    <a:pt x="778992" y="3936999"/>
                  </a:lnTo>
                  <a:lnTo>
                    <a:pt x="730249" y="3848099"/>
                  </a:lnTo>
                  <a:lnTo>
                    <a:pt x="714079" y="3809999"/>
                  </a:lnTo>
                  <a:lnTo>
                    <a:pt x="681953" y="3759199"/>
                  </a:lnTo>
                  <a:lnTo>
                    <a:pt x="666031" y="3721099"/>
                  </a:lnTo>
                  <a:lnTo>
                    <a:pt x="650227" y="3695699"/>
                  </a:lnTo>
                  <a:lnTo>
                    <a:pt x="634555" y="3670299"/>
                  </a:lnTo>
                  <a:lnTo>
                    <a:pt x="619034" y="3632199"/>
                  </a:lnTo>
                  <a:lnTo>
                    <a:pt x="603680" y="3606799"/>
                  </a:lnTo>
                  <a:lnTo>
                    <a:pt x="588509" y="3581399"/>
                  </a:lnTo>
                  <a:lnTo>
                    <a:pt x="573539" y="3543299"/>
                  </a:lnTo>
                  <a:lnTo>
                    <a:pt x="558786" y="3517899"/>
                  </a:lnTo>
                  <a:lnTo>
                    <a:pt x="544267" y="3479799"/>
                  </a:lnTo>
                  <a:lnTo>
                    <a:pt x="530000" y="3454399"/>
                  </a:lnTo>
                  <a:lnTo>
                    <a:pt x="515999" y="3416299"/>
                  </a:lnTo>
                  <a:lnTo>
                    <a:pt x="502283" y="3390899"/>
                  </a:lnTo>
                  <a:lnTo>
                    <a:pt x="488868" y="3352799"/>
                  </a:lnTo>
                  <a:lnTo>
                    <a:pt x="475771" y="3327399"/>
                  </a:lnTo>
                  <a:lnTo>
                    <a:pt x="463009" y="3289299"/>
                  </a:lnTo>
                  <a:lnTo>
                    <a:pt x="450598" y="3263899"/>
                  </a:lnTo>
                  <a:lnTo>
                    <a:pt x="438556" y="3225799"/>
                  </a:lnTo>
                  <a:lnTo>
                    <a:pt x="426898" y="3187699"/>
                  </a:lnTo>
                  <a:lnTo>
                    <a:pt x="415643" y="3162299"/>
                  </a:lnTo>
                  <a:lnTo>
                    <a:pt x="404805" y="3124199"/>
                  </a:lnTo>
                  <a:lnTo>
                    <a:pt x="394404" y="3086099"/>
                  </a:lnTo>
                  <a:lnTo>
                    <a:pt x="384454" y="3060699"/>
                  </a:lnTo>
                  <a:lnTo>
                    <a:pt x="374973" y="3022599"/>
                  </a:lnTo>
                  <a:lnTo>
                    <a:pt x="365978" y="2984499"/>
                  </a:lnTo>
                  <a:lnTo>
                    <a:pt x="357485" y="2946399"/>
                  </a:lnTo>
                  <a:lnTo>
                    <a:pt x="349511" y="2908299"/>
                  </a:lnTo>
                  <a:lnTo>
                    <a:pt x="342074" y="2870199"/>
                  </a:lnTo>
                  <a:lnTo>
                    <a:pt x="335189" y="2832099"/>
                  </a:lnTo>
                  <a:lnTo>
                    <a:pt x="328874" y="2793999"/>
                  </a:lnTo>
                  <a:lnTo>
                    <a:pt x="323145" y="2755899"/>
                  </a:lnTo>
                  <a:lnTo>
                    <a:pt x="318019" y="2705099"/>
                  </a:lnTo>
                  <a:lnTo>
                    <a:pt x="313512" y="2666999"/>
                  </a:lnTo>
                  <a:lnTo>
                    <a:pt x="309643" y="2628899"/>
                  </a:lnTo>
                  <a:lnTo>
                    <a:pt x="306427" y="2578099"/>
                  </a:lnTo>
                  <a:lnTo>
                    <a:pt x="303881" y="2539999"/>
                  </a:lnTo>
                  <a:lnTo>
                    <a:pt x="302022" y="2489199"/>
                  </a:lnTo>
                  <a:lnTo>
                    <a:pt x="300866" y="2451099"/>
                  </a:lnTo>
                  <a:lnTo>
                    <a:pt x="300431" y="2400299"/>
                  </a:lnTo>
                  <a:lnTo>
                    <a:pt x="300734" y="2349499"/>
                  </a:lnTo>
                  <a:lnTo>
                    <a:pt x="301790" y="2311399"/>
                  </a:lnTo>
                  <a:lnTo>
                    <a:pt x="303617" y="2260599"/>
                  </a:lnTo>
                  <a:lnTo>
                    <a:pt x="306232" y="2209799"/>
                  </a:lnTo>
                  <a:lnTo>
                    <a:pt x="309651" y="2158999"/>
                  </a:lnTo>
                  <a:lnTo>
                    <a:pt x="313892" y="2108199"/>
                  </a:lnTo>
                  <a:lnTo>
                    <a:pt x="318970" y="2057399"/>
                  </a:lnTo>
                  <a:lnTo>
                    <a:pt x="324903" y="1993899"/>
                  </a:lnTo>
                  <a:lnTo>
                    <a:pt x="331707" y="1943099"/>
                  </a:lnTo>
                  <a:lnTo>
                    <a:pt x="339400" y="1892299"/>
                  </a:lnTo>
                  <a:lnTo>
                    <a:pt x="347997" y="1828799"/>
                  </a:lnTo>
                  <a:lnTo>
                    <a:pt x="357516" y="1777999"/>
                  </a:lnTo>
                  <a:lnTo>
                    <a:pt x="367974" y="1714499"/>
                  </a:lnTo>
                  <a:lnTo>
                    <a:pt x="374932" y="1676399"/>
                  </a:lnTo>
                  <a:lnTo>
                    <a:pt x="382300" y="1638299"/>
                  </a:lnTo>
                  <a:lnTo>
                    <a:pt x="390078" y="1600199"/>
                  </a:lnTo>
                  <a:lnTo>
                    <a:pt x="398267" y="1562099"/>
                  </a:lnTo>
                  <a:lnTo>
                    <a:pt x="406866" y="1536699"/>
                  </a:lnTo>
                  <a:lnTo>
                    <a:pt x="415876" y="1498599"/>
                  </a:lnTo>
                  <a:lnTo>
                    <a:pt x="425296" y="1460499"/>
                  </a:lnTo>
                  <a:lnTo>
                    <a:pt x="435126" y="1422399"/>
                  </a:lnTo>
                  <a:lnTo>
                    <a:pt x="445367" y="1384299"/>
                  </a:lnTo>
                  <a:lnTo>
                    <a:pt x="456018" y="1346199"/>
                  </a:lnTo>
                  <a:lnTo>
                    <a:pt x="467080" y="1308099"/>
                  </a:lnTo>
                  <a:lnTo>
                    <a:pt x="478552" y="1282699"/>
                  </a:lnTo>
                  <a:lnTo>
                    <a:pt x="490435" y="1244599"/>
                  </a:lnTo>
                  <a:lnTo>
                    <a:pt x="502728" y="1206499"/>
                  </a:lnTo>
                  <a:lnTo>
                    <a:pt x="515431" y="1168399"/>
                  </a:lnTo>
                  <a:lnTo>
                    <a:pt x="528545" y="1142999"/>
                  </a:lnTo>
                  <a:lnTo>
                    <a:pt x="542069" y="1104899"/>
                  </a:lnTo>
                  <a:lnTo>
                    <a:pt x="556003" y="1066799"/>
                  </a:lnTo>
                  <a:lnTo>
                    <a:pt x="570348" y="1028699"/>
                  </a:lnTo>
                  <a:lnTo>
                    <a:pt x="585103" y="1003299"/>
                  </a:lnTo>
                  <a:lnTo>
                    <a:pt x="600269" y="965199"/>
                  </a:lnTo>
                  <a:lnTo>
                    <a:pt x="615845" y="927099"/>
                  </a:lnTo>
                  <a:lnTo>
                    <a:pt x="631831" y="888999"/>
                  </a:lnTo>
                  <a:lnTo>
                    <a:pt x="648228" y="863599"/>
                  </a:lnTo>
                  <a:lnTo>
                    <a:pt x="665035" y="825499"/>
                  </a:lnTo>
                  <a:lnTo>
                    <a:pt x="682252" y="800099"/>
                  </a:lnTo>
                  <a:lnTo>
                    <a:pt x="699880" y="761999"/>
                  </a:lnTo>
                  <a:lnTo>
                    <a:pt x="717918" y="723899"/>
                  </a:lnTo>
                  <a:lnTo>
                    <a:pt x="736366" y="698499"/>
                  </a:lnTo>
                  <a:lnTo>
                    <a:pt x="755225" y="660399"/>
                  </a:lnTo>
                  <a:lnTo>
                    <a:pt x="774494" y="634999"/>
                  </a:lnTo>
                  <a:lnTo>
                    <a:pt x="794173" y="596899"/>
                  </a:lnTo>
                  <a:lnTo>
                    <a:pt x="814263" y="571499"/>
                  </a:lnTo>
                  <a:lnTo>
                    <a:pt x="834763" y="533399"/>
                  </a:lnTo>
                  <a:lnTo>
                    <a:pt x="855673" y="507999"/>
                  </a:lnTo>
                  <a:lnTo>
                    <a:pt x="876994" y="469899"/>
                  </a:lnTo>
                  <a:lnTo>
                    <a:pt x="898725" y="444499"/>
                  </a:lnTo>
                  <a:lnTo>
                    <a:pt x="920866" y="419099"/>
                  </a:lnTo>
                  <a:lnTo>
                    <a:pt x="943418" y="380999"/>
                  </a:lnTo>
                  <a:lnTo>
                    <a:pt x="966380" y="355599"/>
                  </a:lnTo>
                  <a:lnTo>
                    <a:pt x="989752" y="330199"/>
                  </a:lnTo>
                  <a:lnTo>
                    <a:pt x="1013534" y="292099"/>
                  </a:lnTo>
                  <a:lnTo>
                    <a:pt x="1037727" y="266699"/>
                  </a:lnTo>
                  <a:lnTo>
                    <a:pt x="1062330" y="241299"/>
                  </a:lnTo>
                  <a:lnTo>
                    <a:pt x="1087343" y="203199"/>
                  </a:lnTo>
                  <a:lnTo>
                    <a:pt x="1112767" y="177799"/>
                  </a:lnTo>
                  <a:lnTo>
                    <a:pt x="1164845" y="126999"/>
                  </a:lnTo>
                  <a:lnTo>
                    <a:pt x="1218564" y="76199"/>
                  </a:lnTo>
                  <a:lnTo>
                    <a:pt x="1273924" y="25399"/>
                  </a:lnTo>
                  <a:lnTo>
                    <a:pt x="1302219" y="0"/>
                  </a:lnTo>
                  <a:lnTo>
                    <a:pt x="7105921" y="0"/>
                  </a:lnTo>
                  <a:lnTo>
                    <a:pt x="7105921" y="10274299"/>
                  </a:lnTo>
                  <a:close/>
                </a:path>
              </a:pathLst>
            </a:custGeom>
            <a:solidFill>
              <a:srgbClr val="F7E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18249" y="1515034"/>
              <a:ext cx="6655095" cy="72530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056774" y="5251620"/>
              <a:ext cx="4229099" cy="5035379"/>
            </a:xfrm>
            <a:prstGeom prst="rect">
              <a:avLst/>
            </a:prstGeom>
          </p:spPr>
        </p:pic>
      </p:grpSp>
      <p:sp>
        <p:nvSpPr>
          <p:cNvPr id="6" name="object 6"/>
          <p:cNvSpPr/>
          <p:nvPr/>
        </p:nvSpPr>
        <p:spPr>
          <a:xfrm>
            <a:off x="1485043" y="535208"/>
            <a:ext cx="866775" cy="969644"/>
          </a:xfrm>
          <a:custGeom>
            <a:avLst/>
            <a:gdLst/>
            <a:ahLst/>
            <a:cxnLst/>
            <a:rect l="l" t="t" r="r" b="b"/>
            <a:pathLst>
              <a:path w="866775" h="969644">
                <a:moveTo>
                  <a:pt x="123344" y="969618"/>
                </a:moveTo>
                <a:lnTo>
                  <a:pt x="62232" y="956489"/>
                </a:lnTo>
                <a:lnTo>
                  <a:pt x="16158" y="910224"/>
                </a:lnTo>
                <a:lnTo>
                  <a:pt x="0" y="845893"/>
                </a:lnTo>
                <a:lnTo>
                  <a:pt x="7789" y="811662"/>
                </a:lnTo>
                <a:lnTo>
                  <a:pt x="28636" y="778565"/>
                </a:lnTo>
                <a:lnTo>
                  <a:pt x="682113" y="35075"/>
                </a:lnTo>
                <a:lnTo>
                  <a:pt x="711838" y="10570"/>
                </a:lnTo>
                <a:lnTo>
                  <a:pt x="743384" y="0"/>
                </a:lnTo>
                <a:lnTo>
                  <a:pt x="774890" y="1481"/>
                </a:lnTo>
                <a:lnTo>
                  <a:pt x="830342" y="33061"/>
                </a:lnTo>
                <a:lnTo>
                  <a:pt x="863319" y="90243"/>
                </a:lnTo>
                <a:lnTo>
                  <a:pt x="866728" y="123725"/>
                </a:lnTo>
                <a:lnTo>
                  <a:pt x="858939" y="157956"/>
                </a:lnTo>
                <a:lnTo>
                  <a:pt x="838092" y="191053"/>
                </a:lnTo>
                <a:lnTo>
                  <a:pt x="184615" y="934543"/>
                </a:lnTo>
                <a:lnTo>
                  <a:pt x="154889" y="959048"/>
                </a:lnTo>
                <a:lnTo>
                  <a:pt x="123344" y="969618"/>
                </a:lnTo>
                <a:close/>
              </a:path>
            </a:pathLst>
          </a:custGeom>
          <a:solidFill>
            <a:srgbClr val="DA527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2520" y="0"/>
            <a:ext cx="768985" cy="594995"/>
          </a:xfrm>
          <a:custGeom>
            <a:avLst/>
            <a:gdLst/>
            <a:ahLst/>
            <a:cxnLst/>
            <a:rect l="l" t="t" r="r" b="b"/>
            <a:pathLst>
              <a:path w="768985" h="594995">
                <a:moveTo>
                  <a:pt x="645155" y="594568"/>
                </a:moveTo>
                <a:lnTo>
                  <a:pt x="576853" y="567414"/>
                </a:lnTo>
                <a:lnTo>
                  <a:pt x="36112" y="116687"/>
                </a:lnTo>
                <a:lnTo>
                  <a:pt x="11018" y="87796"/>
                </a:lnTo>
                <a:lnTo>
                  <a:pt x="0" y="56899"/>
                </a:lnTo>
                <a:lnTo>
                  <a:pt x="1170" y="25857"/>
                </a:lnTo>
                <a:lnTo>
                  <a:pt x="11284" y="0"/>
                </a:lnTo>
                <a:lnTo>
                  <a:pt x="239228" y="0"/>
                </a:lnTo>
                <a:lnTo>
                  <a:pt x="732831" y="411436"/>
                </a:lnTo>
                <a:lnTo>
                  <a:pt x="757926" y="440327"/>
                </a:lnTo>
                <a:lnTo>
                  <a:pt x="768944" y="471224"/>
                </a:lnTo>
                <a:lnTo>
                  <a:pt x="767773" y="502266"/>
                </a:lnTo>
                <a:lnTo>
                  <a:pt x="736416" y="557349"/>
                </a:lnTo>
                <a:lnTo>
                  <a:pt x="678955" y="590695"/>
                </a:lnTo>
                <a:lnTo>
                  <a:pt x="645155" y="594568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48862" y="0"/>
            <a:ext cx="710565" cy="155575"/>
          </a:xfrm>
          <a:custGeom>
            <a:avLst/>
            <a:gdLst/>
            <a:ahLst/>
            <a:cxnLst/>
            <a:rect l="l" t="t" r="r" b="b"/>
            <a:pathLst>
              <a:path w="710564" h="155575">
                <a:moveTo>
                  <a:pt x="98156" y="155413"/>
                </a:moveTo>
                <a:lnTo>
                  <a:pt x="37634" y="128499"/>
                </a:lnTo>
                <a:lnTo>
                  <a:pt x="4530" y="72425"/>
                </a:lnTo>
                <a:lnTo>
                  <a:pt x="0" y="39844"/>
                </a:lnTo>
                <a:lnTo>
                  <a:pt x="4412" y="7642"/>
                </a:lnTo>
                <a:lnTo>
                  <a:pt x="8082" y="0"/>
                </a:lnTo>
                <a:lnTo>
                  <a:pt x="710321" y="0"/>
                </a:lnTo>
                <a:lnTo>
                  <a:pt x="136957" y="151545"/>
                </a:lnTo>
                <a:lnTo>
                  <a:pt x="98156" y="155413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04749" y="982650"/>
            <a:ext cx="829944" cy="828040"/>
          </a:xfrm>
          <a:custGeom>
            <a:avLst/>
            <a:gdLst/>
            <a:ahLst/>
            <a:cxnLst/>
            <a:rect l="l" t="t" r="r" b="b"/>
            <a:pathLst>
              <a:path w="829945" h="828039">
                <a:moveTo>
                  <a:pt x="705816" y="827490"/>
                </a:moveTo>
                <a:lnTo>
                  <a:pt x="641284" y="795528"/>
                </a:lnTo>
                <a:lnTo>
                  <a:pt x="32152" y="187940"/>
                </a:lnTo>
                <a:lnTo>
                  <a:pt x="9303" y="156469"/>
                </a:lnTo>
                <a:lnTo>
                  <a:pt x="0" y="123534"/>
                </a:lnTo>
                <a:lnTo>
                  <a:pt x="2366" y="91008"/>
                </a:lnTo>
                <a:lnTo>
                  <a:pt x="34606" y="34664"/>
                </a:lnTo>
                <a:lnTo>
                  <a:pt x="91018" y="2412"/>
                </a:lnTo>
                <a:lnTo>
                  <a:pt x="123598" y="0"/>
                </a:lnTo>
                <a:lnTo>
                  <a:pt x="156594" y="9225"/>
                </a:lnTo>
                <a:lnTo>
                  <a:pt x="188130" y="31961"/>
                </a:lnTo>
                <a:lnTo>
                  <a:pt x="797263" y="639549"/>
                </a:lnTo>
                <a:lnTo>
                  <a:pt x="820112" y="671020"/>
                </a:lnTo>
                <a:lnTo>
                  <a:pt x="829415" y="703955"/>
                </a:lnTo>
                <a:lnTo>
                  <a:pt x="827048" y="736481"/>
                </a:lnTo>
                <a:lnTo>
                  <a:pt x="794808" y="792825"/>
                </a:lnTo>
                <a:lnTo>
                  <a:pt x="738397" y="825077"/>
                </a:lnTo>
                <a:lnTo>
                  <a:pt x="705816" y="827490"/>
                </a:lnTo>
                <a:close/>
              </a:path>
            </a:pathLst>
          </a:custGeom>
          <a:solidFill>
            <a:srgbClr val="DA527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438" y="1257735"/>
            <a:ext cx="220620" cy="243123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85364" y="559252"/>
            <a:ext cx="220619" cy="243123"/>
          </a:xfrm>
          <a:prstGeom prst="rect">
            <a:avLst/>
          </a:prstGeom>
        </p:spPr>
      </p:pic>
      <p:sp>
        <p:nvSpPr>
          <p:cNvPr id="12" name="object 12"/>
          <p:cNvSpPr/>
          <p:nvPr/>
        </p:nvSpPr>
        <p:spPr>
          <a:xfrm>
            <a:off x="2287371" y="1552153"/>
            <a:ext cx="237490" cy="289560"/>
          </a:xfrm>
          <a:custGeom>
            <a:avLst/>
            <a:gdLst/>
            <a:ahLst/>
            <a:cxnLst/>
            <a:rect l="l" t="t" r="r" b="b"/>
            <a:pathLst>
              <a:path w="237489" h="289560">
                <a:moveTo>
                  <a:pt x="136015" y="289012"/>
                </a:moveTo>
                <a:lnTo>
                  <a:pt x="91767" y="282918"/>
                </a:lnTo>
                <a:lnTo>
                  <a:pt x="55210" y="261703"/>
                </a:lnTo>
                <a:lnTo>
                  <a:pt x="29073" y="227769"/>
                </a:lnTo>
                <a:lnTo>
                  <a:pt x="2892" y="139542"/>
                </a:lnTo>
                <a:lnTo>
                  <a:pt x="0" y="95818"/>
                </a:lnTo>
                <a:lnTo>
                  <a:pt x="13840" y="56313"/>
                </a:lnTo>
                <a:lnTo>
                  <a:pt x="41455" y="24502"/>
                </a:lnTo>
                <a:lnTo>
                  <a:pt x="79888" y="3860"/>
                </a:lnTo>
                <a:lnTo>
                  <a:pt x="100978" y="0"/>
                </a:lnTo>
                <a:lnTo>
                  <a:pt x="123350" y="937"/>
                </a:lnTo>
                <a:lnTo>
                  <a:pt x="164827" y="14891"/>
                </a:lnTo>
                <a:lnTo>
                  <a:pt x="196403" y="43076"/>
                </a:lnTo>
                <a:lnTo>
                  <a:pt x="215570" y="80857"/>
                </a:lnTo>
                <a:lnTo>
                  <a:pt x="234102" y="149470"/>
                </a:lnTo>
                <a:lnTo>
                  <a:pt x="236994" y="193194"/>
                </a:lnTo>
                <a:lnTo>
                  <a:pt x="223154" y="232699"/>
                </a:lnTo>
                <a:lnTo>
                  <a:pt x="195538" y="264510"/>
                </a:lnTo>
                <a:lnTo>
                  <a:pt x="157105" y="285151"/>
                </a:lnTo>
                <a:lnTo>
                  <a:pt x="136015" y="289012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77627" y="804757"/>
            <a:ext cx="659765" cy="654685"/>
          </a:xfrm>
          <a:custGeom>
            <a:avLst/>
            <a:gdLst/>
            <a:ahLst/>
            <a:cxnLst/>
            <a:rect l="l" t="t" r="r" b="b"/>
            <a:pathLst>
              <a:path w="659765" h="654685">
                <a:moveTo>
                  <a:pt x="18629" y="633258"/>
                </a:moveTo>
                <a:lnTo>
                  <a:pt x="5129" y="612527"/>
                </a:lnTo>
                <a:lnTo>
                  <a:pt x="0" y="589221"/>
                </a:lnTo>
                <a:lnTo>
                  <a:pt x="3202" y="565496"/>
                </a:lnTo>
                <a:lnTo>
                  <a:pt x="27961" y="528067"/>
                </a:lnTo>
                <a:lnTo>
                  <a:pt x="42376" y="513821"/>
                </a:lnTo>
                <a:lnTo>
                  <a:pt x="51364" y="502941"/>
                </a:lnTo>
                <a:lnTo>
                  <a:pt x="77458" y="469417"/>
                </a:lnTo>
                <a:lnTo>
                  <a:pt x="112579" y="427688"/>
                </a:lnTo>
                <a:lnTo>
                  <a:pt x="146007" y="390289"/>
                </a:lnTo>
                <a:lnTo>
                  <a:pt x="180369" y="353686"/>
                </a:lnTo>
                <a:lnTo>
                  <a:pt x="215424" y="317758"/>
                </a:lnTo>
                <a:lnTo>
                  <a:pt x="250930" y="282385"/>
                </a:lnTo>
                <a:lnTo>
                  <a:pt x="279016" y="255289"/>
                </a:lnTo>
                <a:lnTo>
                  <a:pt x="307646" y="228807"/>
                </a:lnTo>
                <a:lnTo>
                  <a:pt x="336827" y="202952"/>
                </a:lnTo>
                <a:lnTo>
                  <a:pt x="366565" y="177736"/>
                </a:lnTo>
                <a:lnTo>
                  <a:pt x="391507" y="149492"/>
                </a:lnTo>
                <a:lnTo>
                  <a:pt x="453307" y="78544"/>
                </a:lnTo>
                <a:lnTo>
                  <a:pt x="472122" y="56414"/>
                </a:lnTo>
                <a:lnTo>
                  <a:pt x="481731" y="45491"/>
                </a:lnTo>
                <a:lnTo>
                  <a:pt x="491743" y="35001"/>
                </a:lnTo>
                <a:lnTo>
                  <a:pt x="500312" y="25744"/>
                </a:lnTo>
                <a:lnTo>
                  <a:pt x="509854" y="17817"/>
                </a:lnTo>
                <a:lnTo>
                  <a:pt x="520360" y="11231"/>
                </a:lnTo>
                <a:lnTo>
                  <a:pt x="531822" y="5996"/>
                </a:lnTo>
                <a:lnTo>
                  <a:pt x="555344" y="428"/>
                </a:lnTo>
                <a:lnTo>
                  <a:pt x="573913" y="0"/>
                </a:lnTo>
                <a:lnTo>
                  <a:pt x="591984" y="3817"/>
                </a:lnTo>
                <a:lnTo>
                  <a:pt x="637816" y="33521"/>
                </a:lnTo>
                <a:lnTo>
                  <a:pt x="659277" y="84571"/>
                </a:lnTo>
                <a:lnTo>
                  <a:pt x="659301" y="102951"/>
                </a:lnTo>
                <a:lnTo>
                  <a:pt x="655707" y="121230"/>
                </a:lnTo>
                <a:lnTo>
                  <a:pt x="620773" y="176183"/>
                </a:lnTo>
                <a:lnTo>
                  <a:pt x="583994" y="219895"/>
                </a:lnTo>
                <a:lnTo>
                  <a:pt x="548022" y="260506"/>
                </a:lnTo>
                <a:lnTo>
                  <a:pt x="513277" y="298356"/>
                </a:lnTo>
                <a:lnTo>
                  <a:pt x="478392" y="335514"/>
                </a:lnTo>
                <a:lnTo>
                  <a:pt x="444156" y="372682"/>
                </a:lnTo>
                <a:lnTo>
                  <a:pt x="390403" y="429236"/>
                </a:lnTo>
                <a:lnTo>
                  <a:pt x="353271" y="466787"/>
                </a:lnTo>
                <a:lnTo>
                  <a:pt x="315455" y="503653"/>
                </a:lnTo>
                <a:lnTo>
                  <a:pt x="276904" y="539661"/>
                </a:lnTo>
                <a:lnTo>
                  <a:pt x="254737" y="560836"/>
                </a:lnTo>
                <a:lnTo>
                  <a:pt x="209724" y="602473"/>
                </a:lnTo>
                <a:lnTo>
                  <a:pt x="176003" y="629994"/>
                </a:lnTo>
                <a:lnTo>
                  <a:pt x="149937" y="635475"/>
                </a:lnTo>
                <a:lnTo>
                  <a:pt x="136942" y="634960"/>
                </a:lnTo>
                <a:lnTo>
                  <a:pt x="132557" y="634500"/>
                </a:lnTo>
                <a:lnTo>
                  <a:pt x="128294" y="633346"/>
                </a:lnTo>
                <a:lnTo>
                  <a:pt x="124182" y="631785"/>
                </a:lnTo>
                <a:lnTo>
                  <a:pt x="113439" y="638870"/>
                </a:lnTo>
                <a:lnTo>
                  <a:pt x="108008" y="642321"/>
                </a:lnTo>
                <a:lnTo>
                  <a:pt x="85182" y="652348"/>
                </a:lnTo>
                <a:lnTo>
                  <a:pt x="61438" y="654303"/>
                </a:lnTo>
                <a:lnTo>
                  <a:pt x="38635" y="648001"/>
                </a:lnTo>
                <a:lnTo>
                  <a:pt x="18629" y="633258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339520" y="1612105"/>
            <a:ext cx="793750" cy="245110"/>
          </a:xfrm>
          <a:custGeom>
            <a:avLst/>
            <a:gdLst/>
            <a:ahLst/>
            <a:cxnLst/>
            <a:rect l="l" t="t" r="r" b="b"/>
            <a:pathLst>
              <a:path w="793750" h="245110">
                <a:moveTo>
                  <a:pt x="25943" y="228084"/>
                </a:moveTo>
                <a:lnTo>
                  <a:pt x="3257" y="194262"/>
                </a:lnTo>
                <a:lnTo>
                  <a:pt x="0" y="167407"/>
                </a:lnTo>
                <a:lnTo>
                  <a:pt x="2821" y="153633"/>
                </a:lnTo>
                <a:lnTo>
                  <a:pt x="25357" y="119423"/>
                </a:lnTo>
                <a:lnTo>
                  <a:pt x="62650" y="103616"/>
                </a:lnTo>
                <a:lnTo>
                  <a:pt x="257722" y="68794"/>
                </a:lnTo>
                <a:lnTo>
                  <a:pt x="587476" y="10827"/>
                </a:lnTo>
                <a:lnTo>
                  <a:pt x="651750" y="3218"/>
                </a:lnTo>
                <a:lnTo>
                  <a:pt x="677216" y="546"/>
                </a:lnTo>
                <a:lnTo>
                  <a:pt x="685702" y="0"/>
                </a:lnTo>
                <a:lnTo>
                  <a:pt x="699405" y="335"/>
                </a:lnTo>
                <a:lnTo>
                  <a:pt x="712732" y="2803"/>
                </a:lnTo>
                <a:lnTo>
                  <a:pt x="725254" y="7840"/>
                </a:lnTo>
                <a:lnTo>
                  <a:pt x="736543" y="15885"/>
                </a:lnTo>
                <a:lnTo>
                  <a:pt x="739345" y="18413"/>
                </a:lnTo>
                <a:lnTo>
                  <a:pt x="741898" y="21357"/>
                </a:lnTo>
                <a:lnTo>
                  <a:pt x="744518" y="24001"/>
                </a:lnTo>
                <a:lnTo>
                  <a:pt x="749507" y="29327"/>
                </a:lnTo>
                <a:lnTo>
                  <a:pt x="753737" y="34610"/>
                </a:lnTo>
                <a:lnTo>
                  <a:pt x="757205" y="40184"/>
                </a:lnTo>
                <a:lnTo>
                  <a:pt x="759902" y="46383"/>
                </a:lnTo>
                <a:lnTo>
                  <a:pt x="763456" y="48197"/>
                </a:lnTo>
                <a:lnTo>
                  <a:pt x="788984" y="78144"/>
                </a:lnTo>
                <a:lnTo>
                  <a:pt x="793724" y="98389"/>
                </a:lnTo>
                <a:lnTo>
                  <a:pt x="793717" y="108511"/>
                </a:lnTo>
                <a:lnTo>
                  <a:pt x="774424" y="149356"/>
                </a:lnTo>
                <a:lnTo>
                  <a:pt x="717656" y="173262"/>
                </a:lnTo>
                <a:lnTo>
                  <a:pt x="646635" y="191628"/>
                </a:lnTo>
                <a:lnTo>
                  <a:pt x="564247" y="209786"/>
                </a:lnTo>
                <a:lnTo>
                  <a:pt x="517330" y="218422"/>
                </a:lnTo>
                <a:lnTo>
                  <a:pt x="470206" y="225834"/>
                </a:lnTo>
                <a:lnTo>
                  <a:pt x="422900" y="232020"/>
                </a:lnTo>
                <a:lnTo>
                  <a:pt x="375438" y="236982"/>
                </a:lnTo>
                <a:lnTo>
                  <a:pt x="315511" y="241486"/>
                </a:lnTo>
                <a:lnTo>
                  <a:pt x="255522" y="244025"/>
                </a:lnTo>
                <a:lnTo>
                  <a:pt x="190170" y="244751"/>
                </a:lnTo>
                <a:lnTo>
                  <a:pt x="157463" y="243942"/>
                </a:lnTo>
                <a:lnTo>
                  <a:pt x="124843" y="241932"/>
                </a:lnTo>
                <a:lnTo>
                  <a:pt x="119827" y="241491"/>
                </a:lnTo>
                <a:lnTo>
                  <a:pt x="115211" y="240227"/>
                </a:lnTo>
                <a:lnTo>
                  <a:pt x="110780" y="238409"/>
                </a:lnTo>
                <a:lnTo>
                  <a:pt x="77493" y="243310"/>
                </a:lnTo>
                <a:lnTo>
                  <a:pt x="63687" y="243604"/>
                </a:lnTo>
                <a:lnTo>
                  <a:pt x="50265" y="240765"/>
                </a:lnTo>
                <a:lnTo>
                  <a:pt x="37570" y="235392"/>
                </a:lnTo>
                <a:lnTo>
                  <a:pt x="25943" y="228084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518379" y="623637"/>
            <a:ext cx="280035" cy="657860"/>
          </a:xfrm>
          <a:custGeom>
            <a:avLst/>
            <a:gdLst/>
            <a:ahLst/>
            <a:cxnLst/>
            <a:rect l="l" t="t" r="r" b="b"/>
            <a:pathLst>
              <a:path w="280034" h="657860">
                <a:moveTo>
                  <a:pt x="128263" y="646739"/>
                </a:moveTo>
                <a:lnTo>
                  <a:pt x="125355" y="644125"/>
                </a:lnTo>
                <a:lnTo>
                  <a:pt x="122350" y="641521"/>
                </a:lnTo>
                <a:lnTo>
                  <a:pt x="119442" y="638908"/>
                </a:lnTo>
                <a:lnTo>
                  <a:pt x="97370" y="607689"/>
                </a:lnTo>
                <a:lnTo>
                  <a:pt x="89984" y="566141"/>
                </a:lnTo>
                <a:lnTo>
                  <a:pt x="86127" y="537980"/>
                </a:lnTo>
                <a:lnTo>
                  <a:pt x="79233" y="484366"/>
                </a:lnTo>
                <a:lnTo>
                  <a:pt x="75789" y="459029"/>
                </a:lnTo>
                <a:lnTo>
                  <a:pt x="72076" y="433739"/>
                </a:lnTo>
                <a:lnTo>
                  <a:pt x="56040" y="333854"/>
                </a:lnTo>
                <a:lnTo>
                  <a:pt x="45332" y="261685"/>
                </a:lnTo>
                <a:lnTo>
                  <a:pt x="42115" y="237983"/>
                </a:lnTo>
                <a:lnTo>
                  <a:pt x="39343" y="214253"/>
                </a:lnTo>
                <a:lnTo>
                  <a:pt x="37197" y="208733"/>
                </a:lnTo>
                <a:lnTo>
                  <a:pt x="24762" y="161529"/>
                </a:lnTo>
                <a:lnTo>
                  <a:pt x="23082" y="149242"/>
                </a:lnTo>
                <a:lnTo>
                  <a:pt x="20352" y="145099"/>
                </a:lnTo>
                <a:lnTo>
                  <a:pt x="17708" y="140850"/>
                </a:lnTo>
                <a:lnTo>
                  <a:pt x="15204" y="136537"/>
                </a:lnTo>
                <a:lnTo>
                  <a:pt x="9453" y="127285"/>
                </a:lnTo>
                <a:lnTo>
                  <a:pt x="5001" y="117539"/>
                </a:lnTo>
                <a:lnTo>
                  <a:pt x="1850" y="107307"/>
                </a:lnTo>
                <a:lnTo>
                  <a:pt x="0" y="96599"/>
                </a:lnTo>
                <a:lnTo>
                  <a:pt x="119" y="89474"/>
                </a:lnTo>
                <a:lnTo>
                  <a:pt x="335" y="82339"/>
                </a:lnTo>
                <a:lnTo>
                  <a:pt x="455" y="75214"/>
                </a:lnTo>
                <a:lnTo>
                  <a:pt x="4400" y="59161"/>
                </a:lnTo>
                <a:lnTo>
                  <a:pt x="12041" y="44194"/>
                </a:lnTo>
                <a:lnTo>
                  <a:pt x="19627" y="34422"/>
                </a:lnTo>
                <a:lnTo>
                  <a:pt x="22379" y="30878"/>
                </a:lnTo>
                <a:lnTo>
                  <a:pt x="59072" y="6230"/>
                </a:lnTo>
                <a:lnTo>
                  <a:pt x="98794" y="0"/>
                </a:lnTo>
                <a:lnTo>
                  <a:pt x="110427" y="1175"/>
                </a:lnTo>
                <a:lnTo>
                  <a:pt x="140879" y="10848"/>
                </a:lnTo>
                <a:lnTo>
                  <a:pt x="152520" y="14916"/>
                </a:lnTo>
                <a:lnTo>
                  <a:pt x="188440" y="42585"/>
                </a:lnTo>
                <a:lnTo>
                  <a:pt x="203116" y="73019"/>
                </a:lnTo>
                <a:lnTo>
                  <a:pt x="204031" y="76797"/>
                </a:lnTo>
                <a:lnTo>
                  <a:pt x="227697" y="139764"/>
                </a:lnTo>
                <a:lnTo>
                  <a:pt x="240747" y="197480"/>
                </a:lnTo>
                <a:lnTo>
                  <a:pt x="249118" y="252086"/>
                </a:lnTo>
                <a:lnTo>
                  <a:pt x="251171" y="270369"/>
                </a:lnTo>
                <a:lnTo>
                  <a:pt x="259728" y="298724"/>
                </a:lnTo>
                <a:lnTo>
                  <a:pt x="272289" y="356612"/>
                </a:lnTo>
                <a:lnTo>
                  <a:pt x="278491" y="410713"/>
                </a:lnTo>
                <a:lnTo>
                  <a:pt x="279696" y="435670"/>
                </a:lnTo>
                <a:lnTo>
                  <a:pt x="279622" y="460616"/>
                </a:lnTo>
                <a:lnTo>
                  <a:pt x="275475" y="506084"/>
                </a:lnTo>
                <a:lnTo>
                  <a:pt x="267135" y="551263"/>
                </a:lnTo>
                <a:lnTo>
                  <a:pt x="266542" y="554395"/>
                </a:lnTo>
                <a:lnTo>
                  <a:pt x="250429" y="589552"/>
                </a:lnTo>
                <a:lnTo>
                  <a:pt x="249635" y="590584"/>
                </a:lnTo>
                <a:lnTo>
                  <a:pt x="232183" y="608806"/>
                </a:lnTo>
                <a:lnTo>
                  <a:pt x="231896" y="610688"/>
                </a:lnTo>
                <a:lnTo>
                  <a:pt x="200917" y="648826"/>
                </a:lnTo>
                <a:lnTo>
                  <a:pt x="184268" y="652089"/>
                </a:lnTo>
                <a:lnTo>
                  <a:pt x="170159" y="656844"/>
                </a:lnTo>
                <a:lnTo>
                  <a:pt x="155023" y="657493"/>
                </a:lnTo>
                <a:lnTo>
                  <a:pt x="140509" y="654102"/>
                </a:lnTo>
                <a:lnTo>
                  <a:pt x="128263" y="646739"/>
                </a:lnTo>
                <a:close/>
              </a:path>
              <a:path w="280034" h="657860">
                <a:moveTo>
                  <a:pt x="249861" y="590766"/>
                </a:moveTo>
                <a:lnTo>
                  <a:pt x="249635" y="590584"/>
                </a:lnTo>
                <a:lnTo>
                  <a:pt x="250248" y="589934"/>
                </a:lnTo>
                <a:lnTo>
                  <a:pt x="249861" y="590766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483718" y="2142166"/>
            <a:ext cx="40716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 spc="120">
                <a:solidFill>
                  <a:srgbClr val="281B17"/>
                </a:solidFill>
                <a:latin typeface="Apple Braille" pitchFamily="2" charset="0"/>
                <a:cs typeface="Arial"/>
              </a:rPr>
              <a:t>Objectives</a:t>
            </a:r>
            <a:endParaRPr sz="6000">
              <a:latin typeface="Apple Braille" pitchFamily="2" charset="0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060" y="3733356"/>
            <a:ext cx="133349" cy="1333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2060" y="4276281"/>
            <a:ext cx="133349" cy="1333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20635" y="4838256"/>
            <a:ext cx="152400" cy="15239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2934" y="6790751"/>
            <a:ext cx="133349" cy="1333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12934" y="7333676"/>
            <a:ext cx="133349" cy="1333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934" y="7876601"/>
            <a:ext cx="133349" cy="1333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2934" y="8419526"/>
            <a:ext cx="133349" cy="13334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12934" y="8962451"/>
            <a:ext cx="133349" cy="133349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08479" y="3456490"/>
            <a:ext cx="7160259" cy="5883918"/>
          </a:xfrm>
          <a:prstGeom prst="rect">
            <a:avLst/>
          </a:prstGeom>
        </p:spPr>
        <p:txBody>
          <a:bodyPr vert="horz" wrap="square" lIns="0" tIns="7620" rIns="0" bIns="0" rtlCol="0" anchor="t">
            <a:spAutoFit/>
          </a:bodyPr>
          <a:lstStyle/>
          <a:p>
            <a:pPr marL="219075" marR="5080">
              <a:lnSpc>
                <a:spcPct val="115900"/>
              </a:lnSpc>
              <a:spcBef>
                <a:spcPts val="60"/>
              </a:spcBef>
            </a:pPr>
            <a:r>
              <a:rPr sz="3100" spc="75">
                <a:solidFill>
                  <a:srgbClr val="281B17"/>
                </a:solidFill>
                <a:latin typeface="Apple Braille"/>
                <a:cs typeface="Lucida Sans Unicode"/>
              </a:rPr>
              <a:t>Improve</a:t>
            </a:r>
            <a:r>
              <a:rPr sz="3100" spc="-8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135">
                <a:solidFill>
                  <a:srgbClr val="281B17"/>
                </a:solidFill>
                <a:latin typeface="Apple Braille"/>
                <a:cs typeface="Lucida Sans Unicode"/>
              </a:rPr>
              <a:t>on‑campus</a:t>
            </a:r>
            <a:r>
              <a:rPr sz="3100" spc="-8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>
                <a:solidFill>
                  <a:srgbClr val="281B17"/>
                </a:solidFill>
                <a:latin typeface="Apple Braille"/>
                <a:cs typeface="Lucida Sans Unicode"/>
              </a:rPr>
              <a:t>food</a:t>
            </a:r>
            <a:r>
              <a:rPr sz="3100" spc="-8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185">
                <a:solidFill>
                  <a:srgbClr val="281B17"/>
                </a:solidFill>
                <a:latin typeface="Apple Braille"/>
                <a:cs typeface="Lucida Sans Unicode"/>
              </a:rPr>
              <a:t>access</a:t>
            </a:r>
            <a:r>
              <a:rPr lang="en-GB" sz="3100" spc="18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GB" sz="3100" spc="-60">
                <a:solidFill>
                  <a:srgbClr val="281B17"/>
                </a:solidFill>
                <a:latin typeface="Apple Braille"/>
                <a:cs typeface="Lucida Sans Unicode"/>
              </a:rPr>
              <a:t>A</a:t>
            </a:r>
            <a:r>
              <a:rPr lang="en-GB" sz="3100" spc="120">
                <a:solidFill>
                  <a:srgbClr val="281B17"/>
                </a:solidFill>
                <a:latin typeface="Apple Braille"/>
                <a:cs typeface="Lucida Sans Unicode"/>
              </a:rPr>
              <a:t>ccessible</a:t>
            </a:r>
            <a:r>
              <a:rPr sz="3100" spc="-6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50">
                <a:solidFill>
                  <a:srgbClr val="281B17"/>
                </a:solidFill>
                <a:latin typeface="Apple Braille"/>
                <a:cs typeface="Lucida Sans Unicode"/>
              </a:rPr>
              <a:t>environment </a:t>
            </a:r>
            <a:r>
              <a:rPr lang="en-GB" sz="3100" spc="50">
                <a:solidFill>
                  <a:srgbClr val="281B17"/>
                </a:solidFill>
                <a:latin typeface="Apple Braille"/>
                <a:cs typeface="Lucida Sans Unicode"/>
              </a:rPr>
              <a:t>s</a:t>
            </a:r>
            <a:r>
              <a:rPr lang="en-GB" sz="3100" spc="65">
                <a:solidFill>
                  <a:srgbClr val="281B17"/>
                </a:solidFill>
                <a:latin typeface="Apple Braille"/>
                <a:cs typeface="Lucida Sans Unicode"/>
              </a:rPr>
              <a:t>trengthen</a:t>
            </a:r>
            <a:r>
              <a:rPr sz="3400" spc="-15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GB" sz="3400" spc="-155">
                <a:solidFill>
                  <a:srgbClr val="281B17"/>
                </a:solidFill>
                <a:latin typeface="Apple Braille"/>
                <a:cs typeface="Lucida Sans Unicode"/>
              </a:rPr>
              <a:t>V</a:t>
            </a:r>
            <a:r>
              <a:rPr lang="en-GB" sz="3400" spc="75">
                <a:solidFill>
                  <a:srgbClr val="281B17"/>
                </a:solidFill>
                <a:latin typeface="Apple Braille"/>
                <a:cs typeface="Lucida Sans Unicode"/>
              </a:rPr>
              <a:t>endor</a:t>
            </a:r>
            <a:r>
              <a:rPr sz="3400" spc="-15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400" spc="40">
                <a:solidFill>
                  <a:srgbClr val="281B17"/>
                </a:solidFill>
                <a:latin typeface="Apple Braille"/>
                <a:cs typeface="Lucida Sans Unicode"/>
              </a:rPr>
              <a:t>partnerships</a:t>
            </a:r>
            <a:endParaRPr sz="3400">
              <a:latin typeface="Apple Braill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455"/>
              </a:spcBef>
            </a:pPr>
            <a:r>
              <a:rPr sz="5800" b="1" spc="250">
                <a:solidFill>
                  <a:srgbClr val="281B17"/>
                </a:solidFill>
                <a:latin typeface="Apple Braille"/>
                <a:cs typeface="Arial"/>
              </a:rPr>
              <a:t>Project</a:t>
            </a:r>
            <a:r>
              <a:rPr sz="5800" b="1" spc="-310">
                <a:solidFill>
                  <a:srgbClr val="281B17"/>
                </a:solidFill>
                <a:latin typeface="Apple Braille"/>
                <a:cs typeface="Arial"/>
              </a:rPr>
              <a:t> </a:t>
            </a:r>
            <a:r>
              <a:rPr lang="en-US" sz="5800" b="1" spc="-10">
                <a:solidFill>
                  <a:srgbClr val="281B17"/>
                </a:solidFill>
                <a:latin typeface="Apple Braille"/>
                <a:cs typeface="Arial"/>
              </a:rPr>
              <a:t>KPI</a:t>
            </a:r>
            <a:r>
              <a:rPr sz="5800" b="1" spc="-10">
                <a:solidFill>
                  <a:srgbClr val="281B17"/>
                </a:solidFill>
                <a:latin typeface="Apple Braille"/>
                <a:cs typeface="Arial"/>
              </a:rPr>
              <a:t>’s</a:t>
            </a:r>
            <a:endParaRPr sz="5800">
              <a:latin typeface="Apple Braille"/>
              <a:cs typeface="Arial"/>
            </a:endParaRPr>
          </a:p>
          <a:p>
            <a:pPr marL="239395">
              <a:lnSpc>
                <a:spcPct val="100000"/>
              </a:lnSpc>
              <a:spcBef>
                <a:spcPts val="2955"/>
              </a:spcBef>
            </a:pPr>
            <a:r>
              <a:rPr sz="3100" spc="-155">
                <a:solidFill>
                  <a:srgbClr val="281B17"/>
                </a:solidFill>
                <a:latin typeface="Apple Braille"/>
                <a:cs typeface="Lucida Sans Unicode"/>
              </a:rPr>
              <a:t>200+ </a:t>
            </a:r>
            <a:r>
              <a:rPr sz="3100" spc="75">
                <a:solidFill>
                  <a:srgbClr val="281B17"/>
                </a:solidFill>
                <a:latin typeface="Apple Braille"/>
                <a:cs typeface="Lucida Sans Unicode"/>
              </a:rPr>
              <a:t>transactions/day</a:t>
            </a:r>
            <a:endParaRPr sz="3100">
              <a:latin typeface="Apple Braille"/>
              <a:cs typeface="Lucida Sans Unicode"/>
            </a:endParaRPr>
          </a:p>
          <a:p>
            <a:pPr marL="239395" marR="3481070">
              <a:lnSpc>
                <a:spcPct val="114900"/>
              </a:lnSpc>
            </a:pPr>
            <a:r>
              <a:rPr sz="3100" spc="-110">
                <a:solidFill>
                  <a:srgbClr val="281B17"/>
                </a:solidFill>
                <a:latin typeface="Apple Braille"/>
                <a:cs typeface="Lucida Sans Unicode"/>
              </a:rPr>
              <a:t>70%+</a:t>
            </a:r>
            <a:r>
              <a:rPr sz="3100" spc="-12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50">
                <a:solidFill>
                  <a:srgbClr val="281B17"/>
                </a:solidFill>
                <a:latin typeface="Apple Braille"/>
                <a:cs typeface="Lucida Sans Unicode"/>
              </a:rPr>
              <a:t>satisfaction</a:t>
            </a:r>
            <a:endParaRPr lang="en-GB" sz="3100">
              <a:solidFill>
                <a:srgbClr val="000000"/>
              </a:solidFill>
              <a:latin typeface="Apple Braille"/>
              <a:cs typeface="Lucida Sans Unicode"/>
            </a:endParaRPr>
          </a:p>
          <a:p>
            <a:pPr marL="239395" marR="3481070">
              <a:lnSpc>
                <a:spcPct val="114900"/>
              </a:lnSpc>
            </a:pPr>
            <a:r>
              <a:rPr sz="3100" spc="60">
                <a:solidFill>
                  <a:srgbClr val="281B17"/>
                </a:solidFill>
                <a:latin typeface="Apple Braille"/>
                <a:cs typeface="Lucida Sans Unicode"/>
              </a:rPr>
              <a:t>POS</a:t>
            </a:r>
            <a:r>
              <a:rPr sz="3100" spc="-15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80">
                <a:solidFill>
                  <a:srgbClr val="281B17"/>
                </a:solidFill>
                <a:latin typeface="Apple Braille"/>
                <a:cs typeface="Lucida Sans Unicode"/>
              </a:rPr>
              <a:t>uptime</a:t>
            </a:r>
            <a:r>
              <a:rPr sz="3100" spc="-15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-45">
                <a:solidFill>
                  <a:srgbClr val="281B17"/>
                </a:solidFill>
                <a:latin typeface="Apple Braille"/>
                <a:cs typeface="Lucida Sans Unicode"/>
              </a:rPr>
              <a:t>≥95%</a:t>
            </a:r>
            <a:endParaRPr lang="en-GB" sz="3100">
              <a:solidFill>
                <a:srgbClr val="000000"/>
              </a:solidFill>
              <a:latin typeface="Apple Braille"/>
              <a:cs typeface="Lucida Sans Unicode"/>
            </a:endParaRPr>
          </a:p>
          <a:p>
            <a:pPr marL="239395" marR="927735">
              <a:lnSpc>
                <a:spcPct val="114900"/>
              </a:lnSpc>
            </a:pPr>
            <a:r>
              <a:rPr sz="3100" spc="60">
                <a:solidFill>
                  <a:srgbClr val="281B17"/>
                </a:solidFill>
                <a:latin typeface="Apple Braille"/>
                <a:cs typeface="Lucida Sans Unicode"/>
              </a:rPr>
              <a:t>Vendor</a:t>
            </a:r>
            <a:r>
              <a:rPr sz="3100" spc="-15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>
                <a:solidFill>
                  <a:srgbClr val="281B17"/>
                </a:solidFill>
                <a:latin typeface="Apple Braille"/>
                <a:cs typeface="Lucida Sans Unicode"/>
              </a:rPr>
              <a:t>EH&amp;S</a:t>
            </a:r>
            <a:r>
              <a:rPr sz="3100" spc="-15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GB" sz="3100" spc="125">
                <a:solidFill>
                  <a:srgbClr val="281B17"/>
                </a:solidFill>
                <a:latin typeface="Apple Braille"/>
                <a:cs typeface="Lucida Sans Unicode"/>
              </a:rPr>
              <a:t>compliance p</a:t>
            </a:r>
            <a:r>
              <a:rPr lang="en-GB" sz="3100">
                <a:solidFill>
                  <a:srgbClr val="281B17"/>
                </a:solidFill>
                <a:latin typeface="Apple Braille"/>
                <a:cs typeface="Lucida Sans Unicode"/>
              </a:rPr>
              <a:t>ositive</a:t>
            </a:r>
            <a:r>
              <a:rPr sz="3100" spc="-6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GB" sz="3100" spc="-65">
                <a:solidFill>
                  <a:srgbClr val="281B17"/>
                </a:solidFill>
                <a:latin typeface="Apple Braille"/>
                <a:cs typeface="Lucida Sans Unicode"/>
              </a:rPr>
              <a:t>Fi</a:t>
            </a:r>
            <a:r>
              <a:rPr lang="en-GB" sz="3100" spc="60">
                <a:solidFill>
                  <a:srgbClr val="281B17"/>
                </a:solidFill>
                <a:latin typeface="Apple Braille"/>
                <a:cs typeface="Lucida Sans Unicode"/>
              </a:rPr>
              <a:t>nancial</a:t>
            </a:r>
            <a:r>
              <a:rPr sz="3100" spc="-6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100">
                <a:solidFill>
                  <a:srgbClr val="281B17"/>
                </a:solidFill>
                <a:latin typeface="Apple Braille"/>
                <a:cs typeface="Lucida Sans Unicode"/>
              </a:rPr>
              <a:t>performance</a:t>
            </a:r>
            <a:endParaRPr sz="3100">
              <a:latin typeface="Apple Braill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" y="641086"/>
            <a:ext cx="7536222" cy="8597343"/>
            <a:chOff x="-228" y="11"/>
            <a:chExt cx="7536222" cy="8597343"/>
          </a:xfrm>
        </p:grpSpPr>
        <p:sp>
          <p:nvSpPr>
            <p:cNvPr id="3" name="object 3"/>
            <p:cNvSpPr/>
            <p:nvPr/>
          </p:nvSpPr>
          <p:spPr>
            <a:xfrm>
              <a:off x="-228" y="11"/>
              <a:ext cx="7408545" cy="6953250"/>
            </a:xfrm>
            <a:custGeom>
              <a:avLst/>
              <a:gdLst/>
              <a:ahLst/>
              <a:cxnLst/>
              <a:rect l="l" t="t" r="r" b="b"/>
              <a:pathLst>
                <a:path w="7408545" h="6953250">
                  <a:moveTo>
                    <a:pt x="7407948" y="0"/>
                  </a:moveTo>
                  <a:lnTo>
                    <a:pt x="7026643" y="0"/>
                  </a:lnTo>
                  <a:lnTo>
                    <a:pt x="228" y="0"/>
                  </a:lnTo>
                  <a:lnTo>
                    <a:pt x="228" y="6566471"/>
                  </a:lnTo>
                  <a:lnTo>
                    <a:pt x="0" y="6566471"/>
                  </a:lnTo>
                  <a:lnTo>
                    <a:pt x="228" y="6566497"/>
                  </a:lnTo>
                  <a:lnTo>
                    <a:pt x="228" y="6947789"/>
                  </a:lnTo>
                  <a:lnTo>
                    <a:pt x="41402" y="6949808"/>
                  </a:lnTo>
                  <a:lnTo>
                    <a:pt x="82588" y="6951319"/>
                  </a:lnTo>
                  <a:lnTo>
                    <a:pt x="164947" y="6953123"/>
                  </a:lnTo>
                  <a:lnTo>
                    <a:pt x="191630" y="6953123"/>
                  </a:lnTo>
                  <a:lnTo>
                    <a:pt x="241630" y="6952615"/>
                  </a:lnTo>
                  <a:lnTo>
                    <a:pt x="291846" y="6951078"/>
                  </a:lnTo>
                  <a:lnTo>
                    <a:pt x="342214" y="6948538"/>
                  </a:lnTo>
                  <a:lnTo>
                    <a:pt x="392709" y="6944995"/>
                  </a:lnTo>
                  <a:lnTo>
                    <a:pt x="443268" y="6940448"/>
                  </a:lnTo>
                  <a:lnTo>
                    <a:pt x="493839" y="6934924"/>
                  </a:lnTo>
                  <a:lnTo>
                    <a:pt x="544385" y="6928434"/>
                  </a:lnTo>
                  <a:lnTo>
                    <a:pt x="594855" y="6920966"/>
                  </a:lnTo>
                  <a:lnTo>
                    <a:pt x="645185" y="6912546"/>
                  </a:lnTo>
                  <a:lnTo>
                    <a:pt x="695337" y="6903174"/>
                  </a:lnTo>
                  <a:lnTo>
                    <a:pt x="745261" y="6892874"/>
                  </a:lnTo>
                  <a:lnTo>
                    <a:pt x="794905" y="6881635"/>
                  </a:lnTo>
                  <a:lnTo>
                    <a:pt x="844219" y="6869481"/>
                  </a:lnTo>
                  <a:lnTo>
                    <a:pt x="893165" y="6856425"/>
                  </a:lnTo>
                  <a:lnTo>
                    <a:pt x="941679" y="6842455"/>
                  </a:lnTo>
                  <a:lnTo>
                    <a:pt x="989723" y="6827596"/>
                  </a:lnTo>
                  <a:lnTo>
                    <a:pt x="1037234" y="6811861"/>
                  </a:lnTo>
                  <a:lnTo>
                    <a:pt x="1084186" y="6795249"/>
                  </a:lnTo>
                  <a:lnTo>
                    <a:pt x="1130503" y="6777761"/>
                  </a:lnTo>
                  <a:lnTo>
                    <a:pt x="1176159" y="6759422"/>
                  </a:lnTo>
                  <a:lnTo>
                    <a:pt x="1225994" y="6738239"/>
                  </a:lnTo>
                  <a:lnTo>
                    <a:pt x="1274851" y="6716090"/>
                  </a:lnTo>
                  <a:lnTo>
                    <a:pt x="1322692" y="6692989"/>
                  </a:lnTo>
                  <a:lnTo>
                    <a:pt x="1369504" y="6668948"/>
                  </a:lnTo>
                  <a:lnTo>
                    <a:pt x="1415262" y="6643979"/>
                  </a:lnTo>
                  <a:lnTo>
                    <a:pt x="1459966" y="6618110"/>
                  </a:lnTo>
                  <a:lnTo>
                    <a:pt x="1503591" y="6591338"/>
                  </a:lnTo>
                  <a:lnTo>
                    <a:pt x="1546110" y="6563690"/>
                  </a:lnTo>
                  <a:lnTo>
                    <a:pt x="1587512" y="6535191"/>
                  </a:lnTo>
                  <a:lnTo>
                    <a:pt x="1627771" y="6505829"/>
                  </a:lnTo>
                  <a:lnTo>
                    <a:pt x="1666887" y="6475641"/>
                  </a:lnTo>
                  <a:lnTo>
                    <a:pt x="1704835" y="6444640"/>
                  </a:lnTo>
                  <a:lnTo>
                    <a:pt x="1741576" y="6412827"/>
                  </a:lnTo>
                  <a:lnTo>
                    <a:pt x="1777123" y="6380239"/>
                  </a:lnTo>
                  <a:lnTo>
                    <a:pt x="1811439" y="6346863"/>
                  </a:lnTo>
                  <a:lnTo>
                    <a:pt x="1844509" y="6312738"/>
                  </a:lnTo>
                  <a:lnTo>
                    <a:pt x="1876310" y="6277864"/>
                  </a:lnTo>
                  <a:lnTo>
                    <a:pt x="1906841" y="6242278"/>
                  </a:lnTo>
                  <a:lnTo>
                    <a:pt x="1936064" y="6205969"/>
                  </a:lnTo>
                  <a:lnTo>
                    <a:pt x="1963978" y="6168961"/>
                  </a:lnTo>
                  <a:lnTo>
                    <a:pt x="1990559" y="6131268"/>
                  </a:lnTo>
                  <a:lnTo>
                    <a:pt x="2015782" y="6092914"/>
                  </a:lnTo>
                  <a:lnTo>
                    <a:pt x="2043722" y="6046927"/>
                  </a:lnTo>
                  <a:lnTo>
                    <a:pt x="2069604" y="6000508"/>
                  </a:lnTo>
                  <a:lnTo>
                    <a:pt x="2093480" y="5953696"/>
                  </a:lnTo>
                  <a:lnTo>
                    <a:pt x="2115439" y="5906503"/>
                  </a:lnTo>
                  <a:lnTo>
                    <a:pt x="2135568" y="5858980"/>
                  </a:lnTo>
                  <a:lnTo>
                    <a:pt x="2153920" y="5811139"/>
                  </a:lnTo>
                  <a:lnTo>
                    <a:pt x="2170595" y="5763044"/>
                  </a:lnTo>
                  <a:lnTo>
                    <a:pt x="2185670" y="5714695"/>
                  </a:lnTo>
                  <a:lnTo>
                    <a:pt x="2199195" y="5666156"/>
                  </a:lnTo>
                  <a:lnTo>
                    <a:pt x="2211273" y="5617426"/>
                  </a:lnTo>
                  <a:lnTo>
                    <a:pt x="2221966" y="5568556"/>
                  </a:lnTo>
                  <a:lnTo>
                    <a:pt x="2231364" y="5519585"/>
                  </a:lnTo>
                  <a:lnTo>
                    <a:pt x="2239543" y="5470537"/>
                  </a:lnTo>
                  <a:lnTo>
                    <a:pt x="2246566" y="5421439"/>
                  </a:lnTo>
                  <a:lnTo>
                    <a:pt x="2252510" y="5372341"/>
                  </a:lnTo>
                  <a:lnTo>
                    <a:pt x="2257475" y="5323256"/>
                  </a:lnTo>
                  <a:lnTo>
                    <a:pt x="2261514" y="5274221"/>
                  </a:lnTo>
                  <a:lnTo>
                    <a:pt x="2264714" y="5225275"/>
                  </a:lnTo>
                  <a:lnTo>
                    <a:pt x="2267153" y="5176444"/>
                  </a:lnTo>
                  <a:lnTo>
                    <a:pt x="2268905" y="5127764"/>
                  </a:lnTo>
                  <a:lnTo>
                    <a:pt x="2270048" y="5079276"/>
                  </a:lnTo>
                  <a:lnTo>
                    <a:pt x="2270658" y="5030990"/>
                  </a:lnTo>
                  <a:lnTo>
                    <a:pt x="2270810" y="4982959"/>
                  </a:lnTo>
                  <a:lnTo>
                    <a:pt x="2270582" y="4935220"/>
                  </a:lnTo>
                  <a:lnTo>
                    <a:pt x="2270061" y="4887785"/>
                  </a:lnTo>
                  <a:lnTo>
                    <a:pt x="2269312" y="4840694"/>
                  </a:lnTo>
                  <a:lnTo>
                    <a:pt x="2268410" y="4793983"/>
                  </a:lnTo>
                  <a:lnTo>
                    <a:pt x="2267432" y="4747679"/>
                  </a:lnTo>
                  <a:lnTo>
                    <a:pt x="2266365" y="4698162"/>
                  </a:lnTo>
                  <a:lnTo>
                    <a:pt x="2265464" y="4649444"/>
                  </a:lnTo>
                  <a:lnTo>
                    <a:pt x="2264765" y="4601451"/>
                  </a:lnTo>
                  <a:lnTo>
                    <a:pt x="2264333" y="4554093"/>
                  </a:lnTo>
                  <a:lnTo>
                    <a:pt x="2264194" y="4507281"/>
                  </a:lnTo>
                  <a:lnTo>
                    <a:pt x="2264384" y="4460938"/>
                  </a:lnTo>
                  <a:lnTo>
                    <a:pt x="2266480" y="4385830"/>
                  </a:lnTo>
                  <a:lnTo>
                    <a:pt x="2270404" y="4313733"/>
                  </a:lnTo>
                  <a:lnTo>
                    <a:pt x="2276081" y="4244581"/>
                  </a:lnTo>
                  <a:lnTo>
                    <a:pt x="2283396" y="4178338"/>
                  </a:lnTo>
                  <a:lnTo>
                    <a:pt x="2292273" y="4114927"/>
                  </a:lnTo>
                  <a:lnTo>
                    <a:pt x="2302599" y="4054297"/>
                  </a:lnTo>
                  <a:lnTo>
                    <a:pt x="2314295" y="3996385"/>
                  </a:lnTo>
                  <a:lnTo>
                    <a:pt x="2327262" y="3941127"/>
                  </a:lnTo>
                  <a:lnTo>
                    <a:pt x="2341397" y="3888473"/>
                  </a:lnTo>
                  <a:lnTo>
                    <a:pt x="2356624" y="3838371"/>
                  </a:lnTo>
                  <a:lnTo>
                    <a:pt x="2372830" y="3790734"/>
                  </a:lnTo>
                  <a:lnTo>
                    <a:pt x="2389936" y="3745522"/>
                  </a:lnTo>
                  <a:lnTo>
                    <a:pt x="2407831" y="3702685"/>
                  </a:lnTo>
                  <a:lnTo>
                    <a:pt x="2426436" y="3662146"/>
                  </a:lnTo>
                  <a:lnTo>
                    <a:pt x="2445651" y="3623843"/>
                  </a:lnTo>
                  <a:lnTo>
                    <a:pt x="2465374" y="3587737"/>
                  </a:lnTo>
                  <a:lnTo>
                    <a:pt x="2485529" y="3553752"/>
                  </a:lnTo>
                  <a:lnTo>
                    <a:pt x="2526715" y="3491928"/>
                  </a:lnTo>
                  <a:lnTo>
                    <a:pt x="2568448" y="3437890"/>
                  </a:lnTo>
                  <a:lnTo>
                    <a:pt x="2609977" y="3391179"/>
                  </a:lnTo>
                  <a:lnTo>
                    <a:pt x="2660535" y="3342119"/>
                  </a:lnTo>
                  <a:lnTo>
                    <a:pt x="2692273" y="3314839"/>
                  </a:lnTo>
                  <a:lnTo>
                    <a:pt x="2725661" y="3288601"/>
                  </a:lnTo>
                  <a:lnTo>
                    <a:pt x="2760700" y="3263379"/>
                  </a:lnTo>
                  <a:lnTo>
                    <a:pt x="2797429" y="3239185"/>
                  </a:lnTo>
                  <a:lnTo>
                    <a:pt x="2835833" y="3215995"/>
                  </a:lnTo>
                  <a:lnTo>
                    <a:pt x="2875940" y="3193808"/>
                  </a:lnTo>
                  <a:lnTo>
                    <a:pt x="2917761" y="3172637"/>
                  </a:lnTo>
                  <a:lnTo>
                    <a:pt x="2961309" y="3152444"/>
                  </a:lnTo>
                  <a:lnTo>
                    <a:pt x="3006585" y="3133255"/>
                  </a:lnTo>
                  <a:lnTo>
                    <a:pt x="3053626" y="3115043"/>
                  </a:lnTo>
                  <a:lnTo>
                    <a:pt x="3102419" y="3097809"/>
                  </a:lnTo>
                  <a:lnTo>
                    <a:pt x="3152991" y="3081540"/>
                  </a:lnTo>
                  <a:lnTo>
                    <a:pt x="3205353" y="3066250"/>
                  </a:lnTo>
                  <a:lnTo>
                    <a:pt x="3259518" y="3051911"/>
                  </a:lnTo>
                  <a:lnTo>
                    <a:pt x="3315487" y="3038538"/>
                  </a:lnTo>
                  <a:lnTo>
                    <a:pt x="3373285" y="3026105"/>
                  </a:lnTo>
                  <a:lnTo>
                    <a:pt x="3432924" y="3014624"/>
                  </a:lnTo>
                  <a:lnTo>
                    <a:pt x="3494405" y="3004070"/>
                  </a:lnTo>
                  <a:lnTo>
                    <a:pt x="3557765" y="2994456"/>
                  </a:lnTo>
                  <a:lnTo>
                    <a:pt x="3606673" y="2987725"/>
                  </a:lnTo>
                  <a:lnTo>
                    <a:pt x="3756444" y="2968866"/>
                  </a:lnTo>
                  <a:lnTo>
                    <a:pt x="4566297" y="2881655"/>
                  </a:lnTo>
                  <a:lnTo>
                    <a:pt x="4764024" y="2855849"/>
                  </a:lnTo>
                  <a:lnTo>
                    <a:pt x="4912360" y="2833459"/>
                  </a:lnTo>
                  <a:lnTo>
                    <a:pt x="5011128" y="2816758"/>
                  </a:lnTo>
                  <a:lnTo>
                    <a:pt x="5109718" y="2798445"/>
                  </a:lnTo>
                  <a:lnTo>
                    <a:pt x="5208067" y="2778328"/>
                  </a:lnTo>
                  <a:lnTo>
                    <a:pt x="5257114" y="2767533"/>
                  </a:lnTo>
                  <a:lnTo>
                    <a:pt x="5306085" y="2756230"/>
                  </a:lnTo>
                  <a:lnTo>
                    <a:pt x="5354955" y="2744393"/>
                  </a:lnTo>
                  <a:lnTo>
                    <a:pt x="5403710" y="2731998"/>
                  </a:lnTo>
                  <a:lnTo>
                    <a:pt x="5452351" y="2719019"/>
                  </a:lnTo>
                  <a:lnTo>
                    <a:pt x="5500878" y="2705430"/>
                  </a:lnTo>
                  <a:lnTo>
                    <a:pt x="5555424" y="2689326"/>
                  </a:lnTo>
                  <a:lnTo>
                    <a:pt x="5609094" y="2672600"/>
                  </a:lnTo>
                  <a:lnTo>
                    <a:pt x="5661914" y="2655227"/>
                  </a:lnTo>
                  <a:lnTo>
                    <a:pt x="5713869" y="2637205"/>
                  </a:lnTo>
                  <a:lnTo>
                    <a:pt x="5764974" y="2618549"/>
                  </a:lnTo>
                  <a:lnTo>
                    <a:pt x="5815241" y="2599245"/>
                  </a:lnTo>
                  <a:lnTo>
                    <a:pt x="5864657" y="2579293"/>
                  </a:lnTo>
                  <a:lnTo>
                    <a:pt x="5913234" y="2558681"/>
                  </a:lnTo>
                  <a:lnTo>
                    <a:pt x="5960986" y="2537422"/>
                  </a:lnTo>
                  <a:lnTo>
                    <a:pt x="6007913" y="2515489"/>
                  </a:lnTo>
                  <a:lnTo>
                    <a:pt x="6054026" y="2492895"/>
                  </a:lnTo>
                  <a:lnTo>
                    <a:pt x="6099327" y="2469642"/>
                  </a:lnTo>
                  <a:lnTo>
                    <a:pt x="6143815" y="2445702"/>
                  </a:lnTo>
                  <a:lnTo>
                    <a:pt x="6187503" y="2421102"/>
                  </a:lnTo>
                  <a:lnTo>
                    <a:pt x="6230391" y="2395817"/>
                  </a:lnTo>
                  <a:lnTo>
                    <a:pt x="6272504" y="2369858"/>
                  </a:lnTo>
                  <a:lnTo>
                    <a:pt x="6313817" y="2343200"/>
                  </a:lnTo>
                  <a:lnTo>
                    <a:pt x="6354356" y="2315870"/>
                  </a:lnTo>
                  <a:lnTo>
                    <a:pt x="6394120" y="2287841"/>
                  </a:lnTo>
                  <a:lnTo>
                    <a:pt x="6433109" y="2259114"/>
                  </a:lnTo>
                  <a:lnTo>
                    <a:pt x="6471348" y="2229688"/>
                  </a:lnTo>
                  <a:lnTo>
                    <a:pt x="6508813" y="2199563"/>
                  </a:lnTo>
                  <a:lnTo>
                    <a:pt x="6545542" y="2168741"/>
                  </a:lnTo>
                  <a:lnTo>
                    <a:pt x="6581521" y="2137206"/>
                  </a:lnTo>
                  <a:lnTo>
                    <a:pt x="6616763" y="2104948"/>
                  </a:lnTo>
                  <a:lnTo>
                    <a:pt x="6651269" y="2071992"/>
                  </a:lnTo>
                  <a:lnTo>
                    <a:pt x="6685039" y="2038311"/>
                  </a:lnTo>
                  <a:lnTo>
                    <a:pt x="6718084" y="2003907"/>
                  </a:lnTo>
                  <a:lnTo>
                    <a:pt x="6750418" y="1968779"/>
                  </a:lnTo>
                  <a:lnTo>
                    <a:pt x="6782041" y="1932914"/>
                  </a:lnTo>
                  <a:lnTo>
                    <a:pt x="6810705" y="1898929"/>
                  </a:lnTo>
                  <a:lnTo>
                    <a:pt x="6838721" y="1864207"/>
                  </a:lnTo>
                  <a:lnTo>
                    <a:pt x="6866102" y="1828749"/>
                  </a:lnTo>
                  <a:lnTo>
                    <a:pt x="6892836" y="1792566"/>
                  </a:lnTo>
                  <a:lnTo>
                    <a:pt x="6918909" y="1755673"/>
                  </a:lnTo>
                  <a:lnTo>
                    <a:pt x="6944347" y="1718081"/>
                  </a:lnTo>
                  <a:lnTo>
                    <a:pt x="6969138" y="1679790"/>
                  </a:lnTo>
                  <a:lnTo>
                    <a:pt x="6993268" y="1640814"/>
                  </a:lnTo>
                  <a:lnTo>
                    <a:pt x="7016737" y="1601165"/>
                  </a:lnTo>
                  <a:lnTo>
                    <a:pt x="7039546" y="1560855"/>
                  </a:lnTo>
                  <a:lnTo>
                    <a:pt x="7061695" y="1519885"/>
                  </a:lnTo>
                  <a:lnTo>
                    <a:pt x="7083196" y="1478280"/>
                  </a:lnTo>
                  <a:lnTo>
                    <a:pt x="7104012" y="1436039"/>
                  </a:lnTo>
                  <a:lnTo>
                    <a:pt x="7124166" y="1393164"/>
                  </a:lnTo>
                  <a:lnTo>
                    <a:pt x="7143661" y="1349679"/>
                  </a:lnTo>
                  <a:lnTo>
                    <a:pt x="7162470" y="1305598"/>
                  </a:lnTo>
                  <a:lnTo>
                    <a:pt x="7180605" y="1260906"/>
                  </a:lnTo>
                  <a:lnTo>
                    <a:pt x="7198068" y="1215644"/>
                  </a:lnTo>
                  <a:lnTo>
                    <a:pt x="7214857" y="1169797"/>
                  </a:lnTo>
                  <a:lnTo>
                    <a:pt x="7230961" y="1123391"/>
                  </a:lnTo>
                  <a:lnTo>
                    <a:pt x="7246379" y="1076413"/>
                  </a:lnTo>
                  <a:lnTo>
                    <a:pt x="7261111" y="1028903"/>
                  </a:lnTo>
                  <a:lnTo>
                    <a:pt x="7275144" y="980859"/>
                  </a:lnTo>
                  <a:lnTo>
                    <a:pt x="7288504" y="932281"/>
                  </a:lnTo>
                  <a:lnTo>
                    <a:pt x="7301166" y="883196"/>
                  </a:lnTo>
                  <a:lnTo>
                    <a:pt x="7313130" y="833602"/>
                  </a:lnTo>
                  <a:lnTo>
                    <a:pt x="7324395" y="783501"/>
                  </a:lnTo>
                  <a:lnTo>
                    <a:pt x="7334961" y="732917"/>
                  </a:lnTo>
                  <a:lnTo>
                    <a:pt x="7344829" y="681863"/>
                  </a:lnTo>
                  <a:lnTo>
                    <a:pt x="7353986" y="630339"/>
                  </a:lnTo>
                  <a:lnTo>
                    <a:pt x="7362444" y="578345"/>
                  </a:lnTo>
                  <a:lnTo>
                    <a:pt x="7370191" y="525919"/>
                  </a:lnTo>
                  <a:lnTo>
                    <a:pt x="7377214" y="473049"/>
                  </a:lnTo>
                  <a:lnTo>
                    <a:pt x="7383539" y="419747"/>
                  </a:lnTo>
                  <a:lnTo>
                    <a:pt x="7389139" y="366039"/>
                  </a:lnTo>
                  <a:lnTo>
                    <a:pt x="7394029" y="311912"/>
                  </a:lnTo>
                  <a:lnTo>
                    <a:pt x="7398194" y="257390"/>
                  </a:lnTo>
                  <a:lnTo>
                    <a:pt x="7401636" y="202476"/>
                  </a:lnTo>
                  <a:lnTo>
                    <a:pt x="7404354" y="147180"/>
                  </a:lnTo>
                  <a:lnTo>
                    <a:pt x="7406348" y="91516"/>
                  </a:lnTo>
                  <a:lnTo>
                    <a:pt x="7407605" y="35496"/>
                  </a:lnTo>
                  <a:lnTo>
                    <a:pt x="7407948" y="0"/>
                  </a:lnTo>
                  <a:close/>
                </a:path>
              </a:pathLst>
            </a:custGeom>
            <a:solidFill>
              <a:srgbClr val="F7E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3879" y="1344341"/>
              <a:ext cx="5202115" cy="725301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5959907" y="434887"/>
            <a:ext cx="1765935" cy="2171700"/>
          </a:xfrm>
          <a:custGeom>
            <a:avLst/>
            <a:gdLst/>
            <a:ahLst/>
            <a:cxnLst/>
            <a:rect l="l" t="t" r="r" b="b"/>
            <a:pathLst>
              <a:path w="1765934" h="2171700">
                <a:moveTo>
                  <a:pt x="1632734" y="2120899"/>
                </a:moveTo>
                <a:lnTo>
                  <a:pt x="1745412" y="2120899"/>
                </a:lnTo>
                <a:lnTo>
                  <a:pt x="1744304" y="2133599"/>
                </a:lnTo>
                <a:lnTo>
                  <a:pt x="1742649" y="2133599"/>
                </a:lnTo>
                <a:lnTo>
                  <a:pt x="1733785" y="2158999"/>
                </a:lnTo>
                <a:lnTo>
                  <a:pt x="1719863" y="2171699"/>
                </a:lnTo>
                <a:lnTo>
                  <a:pt x="1664009" y="2171699"/>
                </a:lnTo>
                <a:lnTo>
                  <a:pt x="1648559" y="2158999"/>
                </a:lnTo>
                <a:lnTo>
                  <a:pt x="1637710" y="2146299"/>
                </a:lnTo>
                <a:lnTo>
                  <a:pt x="1632734" y="2120899"/>
                </a:lnTo>
                <a:close/>
              </a:path>
              <a:path w="1765934" h="2171700">
                <a:moveTo>
                  <a:pt x="713927" y="114299"/>
                </a:moveTo>
                <a:lnTo>
                  <a:pt x="1081758" y="114299"/>
                </a:lnTo>
                <a:lnTo>
                  <a:pt x="1186747" y="139699"/>
                </a:lnTo>
                <a:lnTo>
                  <a:pt x="1332146" y="177799"/>
                </a:lnTo>
                <a:lnTo>
                  <a:pt x="1377726" y="203199"/>
                </a:lnTo>
                <a:lnTo>
                  <a:pt x="1421525" y="228599"/>
                </a:lnTo>
                <a:lnTo>
                  <a:pt x="1465908" y="266699"/>
                </a:lnTo>
                <a:lnTo>
                  <a:pt x="1503735" y="304799"/>
                </a:lnTo>
                <a:lnTo>
                  <a:pt x="1535461" y="355599"/>
                </a:lnTo>
                <a:lnTo>
                  <a:pt x="1561543" y="406399"/>
                </a:lnTo>
                <a:lnTo>
                  <a:pt x="1580195" y="444499"/>
                </a:lnTo>
                <a:lnTo>
                  <a:pt x="1595161" y="495299"/>
                </a:lnTo>
                <a:lnTo>
                  <a:pt x="1606542" y="546099"/>
                </a:lnTo>
                <a:lnTo>
                  <a:pt x="1614442" y="584199"/>
                </a:lnTo>
                <a:lnTo>
                  <a:pt x="1618963" y="634999"/>
                </a:lnTo>
                <a:lnTo>
                  <a:pt x="1620206" y="685799"/>
                </a:lnTo>
                <a:lnTo>
                  <a:pt x="1618273" y="736599"/>
                </a:lnTo>
                <a:lnTo>
                  <a:pt x="1613317" y="787399"/>
                </a:lnTo>
                <a:lnTo>
                  <a:pt x="1605634" y="838199"/>
                </a:lnTo>
                <a:lnTo>
                  <a:pt x="1595368" y="888999"/>
                </a:lnTo>
                <a:lnTo>
                  <a:pt x="1582662" y="939799"/>
                </a:lnTo>
                <a:lnTo>
                  <a:pt x="1567661" y="990599"/>
                </a:lnTo>
                <a:lnTo>
                  <a:pt x="1566618" y="990599"/>
                </a:lnTo>
                <a:lnTo>
                  <a:pt x="1567939" y="1003299"/>
                </a:lnTo>
                <a:lnTo>
                  <a:pt x="1570094" y="1003299"/>
                </a:lnTo>
                <a:lnTo>
                  <a:pt x="1606907" y="1028699"/>
                </a:lnTo>
                <a:lnTo>
                  <a:pt x="1637627" y="1079499"/>
                </a:lnTo>
                <a:lnTo>
                  <a:pt x="1663118" y="1117599"/>
                </a:lnTo>
                <a:lnTo>
                  <a:pt x="1684250" y="1168399"/>
                </a:lnTo>
                <a:lnTo>
                  <a:pt x="1701424" y="1206499"/>
                </a:lnTo>
                <a:lnTo>
                  <a:pt x="1715976" y="1257299"/>
                </a:lnTo>
                <a:lnTo>
                  <a:pt x="1728134" y="1308099"/>
                </a:lnTo>
                <a:lnTo>
                  <a:pt x="1738130" y="1346199"/>
                </a:lnTo>
                <a:lnTo>
                  <a:pt x="1746195" y="1396999"/>
                </a:lnTo>
                <a:lnTo>
                  <a:pt x="1753118" y="1447799"/>
                </a:lnTo>
                <a:lnTo>
                  <a:pt x="1758369" y="1498599"/>
                </a:lnTo>
                <a:lnTo>
                  <a:pt x="1762100" y="1562099"/>
                </a:lnTo>
                <a:lnTo>
                  <a:pt x="1764460" y="1612899"/>
                </a:lnTo>
                <a:lnTo>
                  <a:pt x="1765602" y="1663699"/>
                </a:lnTo>
                <a:lnTo>
                  <a:pt x="1765676" y="1714499"/>
                </a:lnTo>
                <a:lnTo>
                  <a:pt x="1764834" y="1765299"/>
                </a:lnTo>
                <a:lnTo>
                  <a:pt x="1763226" y="1816099"/>
                </a:lnTo>
                <a:lnTo>
                  <a:pt x="1761003" y="1879599"/>
                </a:lnTo>
                <a:lnTo>
                  <a:pt x="1758572" y="1917699"/>
                </a:lnTo>
                <a:lnTo>
                  <a:pt x="1755787" y="1968499"/>
                </a:lnTo>
                <a:lnTo>
                  <a:pt x="1752779" y="2019299"/>
                </a:lnTo>
                <a:lnTo>
                  <a:pt x="1749677" y="2057399"/>
                </a:lnTo>
                <a:lnTo>
                  <a:pt x="1746612" y="2108199"/>
                </a:lnTo>
                <a:lnTo>
                  <a:pt x="1746129" y="2120899"/>
                </a:lnTo>
                <a:lnTo>
                  <a:pt x="1632178" y="2120899"/>
                </a:lnTo>
                <a:lnTo>
                  <a:pt x="1632803" y="2108199"/>
                </a:lnTo>
                <a:lnTo>
                  <a:pt x="1633221" y="2108199"/>
                </a:lnTo>
                <a:lnTo>
                  <a:pt x="1636316" y="2057399"/>
                </a:lnTo>
                <a:lnTo>
                  <a:pt x="1642658" y="1955799"/>
                </a:lnTo>
                <a:lnTo>
                  <a:pt x="1645719" y="1904999"/>
                </a:lnTo>
                <a:lnTo>
                  <a:pt x="1648583" y="1854199"/>
                </a:lnTo>
                <a:lnTo>
                  <a:pt x="1651157" y="1803399"/>
                </a:lnTo>
                <a:lnTo>
                  <a:pt x="1652947" y="1752599"/>
                </a:lnTo>
                <a:lnTo>
                  <a:pt x="1653820" y="1701799"/>
                </a:lnTo>
                <a:lnTo>
                  <a:pt x="1653704" y="1650999"/>
                </a:lnTo>
                <a:lnTo>
                  <a:pt x="1652527" y="1612899"/>
                </a:lnTo>
                <a:lnTo>
                  <a:pt x="1650219" y="1562099"/>
                </a:lnTo>
                <a:lnTo>
                  <a:pt x="1646708" y="1511299"/>
                </a:lnTo>
                <a:lnTo>
                  <a:pt x="1641093" y="1460499"/>
                </a:lnTo>
                <a:lnTo>
                  <a:pt x="1633463" y="1409699"/>
                </a:lnTo>
                <a:lnTo>
                  <a:pt x="1623357" y="1346199"/>
                </a:lnTo>
                <a:lnTo>
                  <a:pt x="1610314" y="1295399"/>
                </a:lnTo>
                <a:lnTo>
                  <a:pt x="1593873" y="1244599"/>
                </a:lnTo>
                <a:lnTo>
                  <a:pt x="1573570" y="1193799"/>
                </a:lnTo>
                <a:lnTo>
                  <a:pt x="1564615" y="1168399"/>
                </a:lnTo>
                <a:lnTo>
                  <a:pt x="1554643" y="1155699"/>
                </a:lnTo>
                <a:lnTo>
                  <a:pt x="1543341" y="1142999"/>
                </a:lnTo>
                <a:lnTo>
                  <a:pt x="1530397" y="1117599"/>
                </a:lnTo>
                <a:lnTo>
                  <a:pt x="1523375" y="1117599"/>
                </a:lnTo>
                <a:lnTo>
                  <a:pt x="1518300" y="1104899"/>
                </a:lnTo>
                <a:lnTo>
                  <a:pt x="1395184" y="1104899"/>
                </a:lnTo>
                <a:lnTo>
                  <a:pt x="1406628" y="1079499"/>
                </a:lnTo>
                <a:lnTo>
                  <a:pt x="1418535" y="1054099"/>
                </a:lnTo>
                <a:lnTo>
                  <a:pt x="1035887" y="1054099"/>
                </a:lnTo>
                <a:lnTo>
                  <a:pt x="1062782" y="1028699"/>
                </a:lnTo>
                <a:lnTo>
                  <a:pt x="1105441" y="1003299"/>
                </a:lnTo>
                <a:lnTo>
                  <a:pt x="1150423" y="990599"/>
                </a:lnTo>
                <a:lnTo>
                  <a:pt x="1197731" y="965199"/>
                </a:lnTo>
                <a:lnTo>
                  <a:pt x="1297064" y="939799"/>
                </a:lnTo>
                <a:lnTo>
                  <a:pt x="1463099" y="939799"/>
                </a:lnTo>
                <a:lnTo>
                  <a:pt x="1469791" y="914399"/>
                </a:lnTo>
                <a:lnTo>
                  <a:pt x="1483121" y="863599"/>
                </a:lnTo>
                <a:lnTo>
                  <a:pt x="1498407" y="787399"/>
                </a:lnTo>
                <a:lnTo>
                  <a:pt x="1504297" y="736599"/>
                </a:lnTo>
                <a:lnTo>
                  <a:pt x="1506403" y="685799"/>
                </a:lnTo>
                <a:lnTo>
                  <a:pt x="1504424" y="634999"/>
                </a:lnTo>
                <a:lnTo>
                  <a:pt x="1498061" y="584199"/>
                </a:lnTo>
                <a:lnTo>
                  <a:pt x="1487015" y="533399"/>
                </a:lnTo>
                <a:lnTo>
                  <a:pt x="1476987" y="495299"/>
                </a:lnTo>
                <a:lnTo>
                  <a:pt x="1464672" y="457199"/>
                </a:lnTo>
                <a:lnTo>
                  <a:pt x="1432787" y="406399"/>
                </a:lnTo>
                <a:lnTo>
                  <a:pt x="1409792" y="368299"/>
                </a:lnTo>
                <a:lnTo>
                  <a:pt x="1382827" y="342899"/>
                </a:lnTo>
                <a:lnTo>
                  <a:pt x="1352355" y="317499"/>
                </a:lnTo>
                <a:lnTo>
                  <a:pt x="1318840" y="292099"/>
                </a:lnTo>
                <a:lnTo>
                  <a:pt x="1273133" y="279399"/>
                </a:lnTo>
                <a:lnTo>
                  <a:pt x="1225888" y="253999"/>
                </a:lnTo>
                <a:lnTo>
                  <a:pt x="1177392" y="241299"/>
                </a:lnTo>
                <a:lnTo>
                  <a:pt x="1127931" y="241299"/>
                </a:lnTo>
                <a:lnTo>
                  <a:pt x="1074237" y="228599"/>
                </a:lnTo>
                <a:lnTo>
                  <a:pt x="966668" y="228599"/>
                </a:lnTo>
                <a:lnTo>
                  <a:pt x="912806" y="215899"/>
                </a:lnTo>
                <a:lnTo>
                  <a:pt x="71044" y="215899"/>
                </a:lnTo>
                <a:lnTo>
                  <a:pt x="83919" y="203199"/>
                </a:lnTo>
                <a:lnTo>
                  <a:pt x="110326" y="177799"/>
                </a:lnTo>
                <a:lnTo>
                  <a:pt x="305064" y="177799"/>
                </a:lnTo>
                <a:lnTo>
                  <a:pt x="406863" y="152399"/>
                </a:lnTo>
                <a:lnTo>
                  <a:pt x="457849" y="152399"/>
                </a:lnTo>
                <a:lnTo>
                  <a:pt x="560029" y="126999"/>
                </a:lnTo>
                <a:lnTo>
                  <a:pt x="662535" y="126999"/>
                </a:lnTo>
                <a:lnTo>
                  <a:pt x="713927" y="114299"/>
                </a:lnTo>
                <a:close/>
              </a:path>
              <a:path w="1765934" h="2171700">
                <a:moveTo>
                  <a:pt x="1395184" y="1104899"/>
                </a:moveTo>
                <a:lnTo>
                  <a:pt x="1518300" y="1104899"/>
                </a:lnTo>
                <a:lnTo>
                  <a:pt x="1502962" y="1142999"/>
                </a:lnTo>
                <a:lnTo>
                  <a:pt x="1487988" y="1168399"/>
                </a:lnTo>
                <a:lnTo>
                  <a:pt x="1464442" y="1206499"/>
                </a:lnTo>
                <a:lnTo>
                  <a:pt x="1439599" y="1257299"/>
                </a:lnTo>
                <a:lnTo>
                  <a:pt x="1413391" y="1295399"/>
                </a:lnTo>
                <a:lnTo>
                  <a:pt x="1385751" y="1333499"/>
                </a:lnTo>
                <a:lnTo>
                  <a:pt x="1356612" y="1371599"/>
                </a:lnTo>
                <a:lnTo>
                  <a:pt x="1325908" y="1409699"/>
                </a:lnTo>
                <a:lnTo>
                  <a:pt x="1293572" y="1447799"/>
                </a:lnTo>
                <a:lnTo>
                  <a:pt x="1259536" y="1473199"/>
                </a:lnTo>
                <a:lnTo>
                  <a:pt x="1223733" y="1511299"/>
                </a:lnTo>
                <a:lnTo>
                  <a:pt x="1184412" y="1536699"/>
                </a:lnTo>
                <a:lnTo>
                  <a:pt x="1142914" y="1574799"/>
                </a:lnTo>
                <a:lnTo>
                  <a:pt x="1098808" y="1600199"/>
                </a:lnTo>
                <a:lnTo>
                  <a:pt x="1051665" y="1612899"/>
                </a:lnTo>
                <a:lnTo>
                  <a:pt x="1019340" y="1625599"/>
                </a:lnTo>
                <a:lnTo>
                  <a:pt x="919990" y="1625599"/>
                </a:lnTo>
                <a:lnTo>
                  <a:pt x="884188" y="1612899"/>
                </a:lnTo>
                <a:lnTo>
                  <a:pt x="849668" y="1587499"/>
                </a:lnTo>
                <a:lnTo>
                  <a:pt x="820263" y="1562099"/>
                </a:lnTo>
                <a:lnTo>
                  <a:pt x="799808" y="1511299"/>
                </a:lnTo>
                <a:lnTo>
                  <a:pt x="1018758" y="1511299"/>
                </a:lnTo>
                <a:lnTo>
                  <a:pt x="1030252" y="1498599"/>
                </a:lnTo>
                <a:lnTo>
                  <a:pt x="1070889" y="1485899"/>
                </a:lnTo>
                <a:lnTo>
                  <a:pt x="1108613" y="1460499"/>
                </a:lnTo>
                <a:lnTo>
                  <a:pt x="1144003" y="1422399"/>
                </a:lnTo>
                <a:lnTo>
                  <a:pt x="1177640" y="1396999"/>
                </a:lnTo>
                <a:lnTo>
                  <a:pt x="1215581" y="1358899"/>
                </a:lnTo>
                <a:lnTo>
                  <a:pt x="1251189" y="1320799"/>
                </a:lnTo>
                <a:lnTo>
                  <a:pt x="1284565" y="1282699"/>
                </a:lnTo>
                <a:lnTo>
                  <a:pt x="1315809" y="1231899"/>
                </a:lnTo>
                <a:lnTo>
                  <a:pt x="1345021" y="1193799"/>
                </a:lnTo>
                <a:lnTo>
                  <a:pt x="1372303" y="1142999"/>
                </a:lnTo>
                <a:lnTo>
                  <a:pt x="1383857" y="1117599"/>
                </a:lnTo>
                <a:lnTo>
                  <a:pt x="1395184" y="1104899"/>
                </a:lnTo>
                <a:close/>
              </a:path>
              <a:path w="1765934" h="2171700">
                <a:moveTo>
                  <a:pt x="1035887" y="1054099"/>
                </a:moveTo>
                <a:lnTo>
                  <a:pt x="1287902" y="1054099"/>
                </a:lnTo>
                <a:lnTo>
                  <a:pt x="1237542" y="1079499"/>
                </a:lnTo>
                <a:lnTo>
                  <a:pt x="1189907" y="1092199"/>
                </a:lnTo>
                <a:lnTo>
                  <a:pt x="1144992" y="1117599"/>
                </a:lnTo>
                <a:lnTo>
                  <a:pt x="1102790" y="1142999"/>
                </a:lnTo>
                <a:lnTo>
                  <a:pt x="1063297" y="1168399"/>
                </a:lnTo>
                <a:lnTo>
                  <a:pt x="1026506" y="1206499"/>
                </a:lnTo>
                <a:lnTo>
                  <a:pt x="992411" y="1244599"/>
                </a:lnTo>
                <a:lnTo>
                  <a:pt x="961008" y="1295399"/>
                </a:lnTo>
                <a:lnTo>
                  <a:pt x="937229" y="1333499"/>
                </a:lnTo>
                <a:lnTo>
                  <a:pt x="919694" y="1371599"/>
                </a:lnTo>
                <a:lnTo>
                  <a:pt x="909172" y="1422399"/>
                </a:lnTo>
                <a:lnTo>
                  <a:pt x="906433" y="1460499"/>
                </a:lnTo>
                <a:lnTo>
                  <a:pt x="908497" y="1473199"/>
                </a:lnTo>
                <a:lnTo>
                  <a:pt x="913663" y="1485899"/>
                </a:lnTo>
                <a:lnTo>
                  <a:pt x="921801" y="1498599"/>
                </a:lnTo>
                <a:lnTo>
                  <a:pt x="932782" y="1511299"/>
                </a:lnTo>
                <a:lnTo>
                  <a:pt x="799808" y="1511299"/>
                </a:lnTo>
                <a:lnTo>
                  <a:pt x="792138" y="1460499"/>
                </a:lnTo>
                <a:lnTo>
                  <a:pt x="794793" y="1422399"/>
                </a:lnTo>
                <a:lnTo>
                  <a:pt x="802630" y="1371599"/>
                </a:lnTo>
                <a:lnTo>
                  <a:pt x="815459" y="1333499"/>
                </a:lnTo>
                <a:lnTo>
                  <a:pt x="833091" y="1295399"/>
                </a:lnTo>
                <a:lnTo>
                  <a:pt x="855334" y="1244599"/>
                </a:lnTo>
                <a:lnTo>
                  <a:pt x="884157" y="1206499"/>
                </a:lnTo>
                <a:lnTo>
                  <a:pt x="915274" y="1168399"/>
                </a:lnTo>
                <a:lnTo>
                  <a:pt x="948690" y="1130299"/>
                </a:lnTo>
                <a:lnTo>
                  <a:pt x="984411" y="1092199"/>
                </a:lnTo>
                <a:lnTo>
                  <a:pt x="1022440" y="1066799"/>
                </a:lnTo>
                <a:lnTo>
                  <a:pt x="1035887" y="1054099"/>
                </a:lnTo>
                <a:close/>
              </a:path>
              <a:path w="1765934" h="2171700">
                <a:moveTo>
                  <a:pt x="1347136" y="927099"/>
                </a:moveTo>
                <a:lnTo>
                  <a:pt x="1397520" y="939799"/>
                </a:lnTo>
                <a:lnTo>
                  <a:pt x="1297064" y="939799"/>
                </a:lnTo>
                <a:lnTo>
                  <a:pt x="1347136" y="927099"/>
                </a:lnTo>
                <a:close/>
              </a:path>
              <a:path w="1765934" h="2171700">
                <a:moveTo>
                  <a:pt x="10289" y="292099"/>
                </a:moveTo>
                <a:lnTo>
                  <a:pt x="312016" y="292099"/>
                </a:lnTo>
                <a:lnTo>
                  <a:pt x="338625" y="304799"/>
                </a:lnTo>
                <a:lnTo>
                  <a:pt x="383499" y="330199"/>
                </a:lnTo>
                <a:lnTo>
                  <a:pt x="405663" y="330199"/>
                </a:lnTo>
                <a:lnTo>
                  <a:pt x="426500" y="355599"/>
                </a:lnTo>
                <a:lnTo>
                  <a:pt x="437991" y="368299"/>
                </a:lnTo>
                <a:lnTo>
                  <a:pt x="439470" y="393699"/>
                </a:lnTo>
                <a:lnTo>
                  <a:pt x="430274" y="419099"/>
                </a:lnTo>
                <a:lnTo>
                  <a:pt x="419032" y="431799"/>
                </a:lnTo>
                <a:lnTo>
                  <a:pt x="404889" y="444499"/>
                </a:lnTo>
                <a:lnTo>
                  <a:pt x="359639" y="444499"/>
                </a:lnTo>
                <a:lnTo>
                  <a:pt x="353660" y="431799"/>
                </a:lnTo>
                <a:lnTo>
                  <a:pt x="256827" y="393699"/>
                </a:lnTo>
                <a:lnTo>
                  <a:pt x="10289" y="292099"/>
                </a:lnTo>
                <a:close/>
              </a:path>
              <a:path w="1765934" h="2171700">
                <a:moveTo>
                  <a:pt x="71044" y="215899"/>
                </a:moveTo>
                <a:lnTo>
                  <a:pt x="912806" y="215899"/>
                </a:lnTo>
                <a:lnTo>
                  <a:pt x="858900" y="228599"/>
                </a:lnTo>
                <a:lnTo>
                  <a:pt x="702373" y="228599"/>
                </a:lnTo>
                <a:lnTo>
                  <a:pt x="653875" y="241299"/>
                </a:lnTo>
                <a:lnTo>
                  <a:pt x="557174" y="241299"/>
                </a:lnTo>
                <a:lnTo>
                  <a:pt x="460809" y="266699"/>
                </a:lnTo>
                <a:lnTo>
                  <a:pt x="412732" y="266699"/>
                </a:lnTo>
                <a:lnTo>
                  <a:pt x="364713" y="279399"/>
                </a:lnTo>
                <a:lnTo>
                  <a:pt x="312781" y="292099"/>
                </a:lnTo>
                <a:lnTo>
                  <a:pt x="0" y="292099"/>
                </a:lnTo>
                <a:lnTo>
                  <a:pt x="4032" y="279399"/>
                </a:lnTo>
                <a:lnTo>
                  <a:pt x="6674" y="279399"/>
                </a:lnTo>
                <a:lnTo>
                  <a:pt x="71044" y="215899"/>
                </a:lnTo>
                <a:close/>
              </a:path>
              <a:path w="1765934" h="2171700">
                <a:moveTo>
                  <a:pt x="284989" y="0"/>
                </a:moveTo>
                <a:lnTo>
                  <a:pt x="339817" y="0"/>
                </a:lnTo>
                <a:lnTo>
                  <a:pt x="354556" y="12699"/>
                </a:lnTo>
                <a:lnTo>
                  <a:pt x="365966" y="25399"/>
                </a:lnTo>
                <a:lnTo>
                  <a:pt x="372414" y="38099"/>
                </a:lnTo>
                <a:lnTo>
                  <a:pt x="373544" y="50799"/>
                </a:lnTo>
                <a:lnTo>
                  <a:pt x="369251" y="76199"/>
                </a:lnTo>
                <a:lnTo>
                  <a:pt x="359431" y="88899"/>
                </a:lnTo>
                <a:lnTo>
                  <a:pt x="344214" y="101599"/>
                </a:lnTo>
                <a:lnTo>
                  <a:pt x="328632" y="126999"/>
                </a:lnTo>
                <a:lnTo>
                  <a:pt x="297208" y="152399"/>
                </a:lnTo>
                <a:lnTo>
                  <a:pt x="292353" y="152399"/>
                </a:lnTo>
                <a:lnTo>
                  <a:pt x="276212" y="177799"/>
                </a:lnTo>
                <a:lnTo>
                  <a:pt x="110326" y="177799"/>
                </a:lnTo>
                <a:lnTo>
                  <a:pt x="268773" y="25399"/>
                </a:lnTo>
                <a:lnTo>
                  <a:pt x="276627" y="12699"/>
                </a:lnTo>
                <a:lnTo>
                  <a:pt x="284989" y="0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1151" y="2714793"/>
            <a:ext cx="4335412" cy="76051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02562" y="6956912"/>
            <a:ext cx="2883048" cy="28241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228526" y="4796404"/>
            <a:ext cx="1806575" cy="1446530"/>
            <a:chOff x="15228526" y="4796404"/>
            <a:chExt cx="1806575" cy="1446530"/>
          </a:xfrm>
        </p:grpSpPr>
        <p:sp>
          <p:nvSpPr>
            <p:cNvPr id="9" name="object 9"/>
            <p:cNvSpPr/>
            <p:nvPr/>
          </p:nvSpPr>
          <p:spPr>
            <a:xfrm>
              <a:off x="15229538" y="4796910"/>
              <a:ext cx="1805305" cy="1445895"/>
            </a:xfrm>
            <a:custGeom>
              <a:avLst/>
              <a:gdLst/>
              <a:ahLst/>
              <a:cxnLst/>
              <a:rect l="l" t="t" r="r" b="b"/>
              <a:pathLst>
                <a:path w="1805305" h="1445895">
                  <a:moveTo>
                    <a:pt x="1474668" y="1445454"/>
                  </a:moveTo>
                  <a:lnTo>
                    <a:pt x="1520583" y="1441664"/>
                  </a:lnTo>
                  <a:lnTo>
                    <a:pt x="1564142" y="1433786"/>
                  </a:lnTo>
                  <a:lnTo>
                    <a:pt x="1604997" y="1421907"/>
                  </a:lnTo>
                  <a:lnTo>
                    <a:pt x="1642801" y="1406112"/>
                  </a:lnTo>
                  <a:lnTo>
                    <a:pt x="1677208" y="1386486"/>
                  </a:lnTo>
                  <a:lnTo>
                    <a:pt x="1707871" y="1363115"/>
                  </a:lnTo>
                  <a:lnTo>
                    <a:pt x="1770619" y="1280054"/>
                  </a:lnTo>
                  <a:lnTo>
                    <a:pt x="1791855" y="1221789"/>
                  </a:lnTo>
                  <a:lnTo>
                    <a:pt x="1802038" y="1166704"/>
                  </a:lnTo>
                  <a:lnTo>
                    <a:pt x="1805055" y="1120214"/>
                  </a:lnTo>
                  <a:lnTo>
                    <a:pt x="1804792" y="1087733"/>
                  </a:lnTo>
                  <a:lnTo>
                    <a:pt x="1798090" y="1022407"/>
                  </a:lnTo>
                  <a:lnTo>
                    <a:pt x="1783187" y="962503"/>
                  </a:lnTo>
                  <a:lnTo>
                    <a:pt x="1761961" y="908196"/>
                  </a:lnTo>
                  <a:lnTo>
                    <a:pt x="1736292" y="859658"/>
                  </a:lnTo>
                  <a:lnTo>
                    <a:pt x="1708061" y="817063"/>
                  </a:lnTo>
                  <a:lnTo>
                    <a:pt x="1679146" y="780582"/>
                  </a:lnTo>
                  <a:lnTo>
                    <a:pt x="1651428" y="750390"/>
                  </a:lnTo>
                  <a:lnTo>
                    <a:pt x="1607100" y="709562"/>
                  </a:lnTo>
                  <a:lnTo>
                    <a:pt x="1543367" y="663450"/>
                  </a:lnTo>
                  <a:lnTo>
                    <a:pt x="1493233" y="628976"/>
                  </a:lnTo>
                  <a:lnTo>
                    <a:pt x="1443963" y="595784"/>
                  </a:lnTo>
                  <a:lnTo>
                    <a:pt x="1395669" y="563806"/>
                  </a:lnTo>
                  <a:lnTo>
                    <a:pt x="1348467" y="532974"/>
                  </a:lnTo>
                  <a:lnTo>
                    <a:pt x="1302470" y="503221"/>
                  </a:lnTo>
                  <a:lnTo>
                    <a:pt x="1214551" y="446683"/>
                  </a:lnTo>
                  <a:lnTo>
                    <a:pt x="1172857" y="419763"/>
                  </a:lnTo>
                  <a:lnTo>
                    <a:pt x="1132826" y="393652"/>
                  </a:lnTo>
                  <a:lnTo>
                    <a:pt x="1094572" y="368283"/>
                  </a:lnTo>
                  <a:lnTo>
                    <a:pt x="1058209" y="343588"/>
                  </a:lnTo>
                  <a:lnTo>
                    <a:pt x="1023852" y="319501"/>
                  </a:lnTo>
                  <a:lnTo>
                    <a:pt x="991614" y="295952"/>
                  </a:lnTo>
                  <a:lnTo>
                    <a:pt x="923732" y="242411"/>
                  </a:lnTo>
                  <a:lnTo>
                    <a:pt x="885583" y="211991"/>
                  </a:lnTo>
                  <a:lnTo>
                    <a:pt x="846517" y="182037"/>
                  </a:lnTo>
                  <a:lnTo>
                    <a:pt x="805889" y="152970"/>
                  </a:lnTo>
                  <a:lnTo>
                    <a:pt x="763054" y="125210"/>
                  </a:lnTo>
                  <a:lnTo>
                    <a:pt x="717365" y="99178"/>
                  </a:lnTo>
                  <a:lnTo>
                    <a:pt x="668177" y="75294"/>
                  </a:lnTo>
                  <a:lnTo>
                    <a:pt x="614845" y="53979"/>
                  </a:lnTo>
                  <a:lnTo>
                    <a:pt x="556722" y="35652"/>
                  </a:lnTo>
                  <a:lnTo>
                    <a:pt x="481365" y="16366"/>
                  </a:lnTo>
                  <a:lnTo>
                    <a:pt x="438029" y="7908"/>
                  </a:lnTo>
                  <a:lnTo>
                    <a:pt x="392045" y="2010"/>
                  </a:lnTo>
                  <a:lnTo>
                    <a:pt x="344252" y="0"/>
                  </a:lnTo>
                  <a:lnTo>
                    <a:pt x="295493" y="3206"/>
                  </a:lnTo>
                  <a:lnTo>
                    <a:pt x="246610" y="12956"/>
                  </a:lnTo>
                  <a:lnTo>
                    <a:pt x="198442" y="30579"/>
                  </a:lnTo>
                  <a:lnTo>
                    <a:pt x="151833" y="57402"/>
                  </a:lnTo>
                  <a:lnTo>
                    <a:pt x="101831" y="101014"/>
                  </a:lnTo>
                  <a:lnTo>
                    <a:pt x="64286" y="150067"/>
                  </a:lnTo>
                  <a:lnTo>
                    <a:pt x="37400" y="200898"/>
                  </a:lnTo>
                  <a:lnTo>
                    <a:pt x="19376" y="249845"/>
                  </a:lnTo>
                  <a:lnTo>
                    <a:pt x="8417" y="293244"/>
                  </a:lnTo>
                  <a:lnTo>
                    <a:pt x="506" y="348748"/>
                  </a:lnTo>
                  <a:lnTo>
                    <a:pt x="506" y="352288"/>
                  </a:lnTo>
                  <a:lnTo>
                    <a:pt x="0" y="355829"/>
                  </a:lnTo>
                  <a:lnTo>
                    <a:pt x="731" y="407179"/>
                  </a:lnTo>
                  <a:lnTo>
                    <a:pt x="7654" y="453916"/>
                  </a:lnTo>
                  <a:lnTo>
                    <a:pt x="20461" y="499076"/>
                  </a:lnTo>
                  <a:lnTo>
                    <a:pt x="38844" y="542156"/>
                  </a:lnTo>
                  <a:lnTo>
                    <a:pt x="62492" y="582651"/>
                  </a:lnTo>
                  <a:lnTo>
                    <a:pt x="91100" y="620058"/>
                  </a:lnTo>
                  <a:lnTo>
                    <a:pt x="124357" y="653873"/>
                  </a:lnTo>
                  <a:lnTo>
                    <a:pt x="161955" y="683593"/>
                  </a:lnTo>
                  <a:lnTo>
                    <a:pt x="1117493" y="1347719"/>
                  </a:lnTo>
                  <a:lnTo>
                    <a:pt x="1155712" y="1370836"/>
                  </a:lnTo>
                  <a:lnTo>
                    <a:pt x="1221885" y="1400095"/>
                  </a:lnTo>
                  <a:lnTo>
                    <a:pt x="1274380" y="1418027"/>
                  </a:lnTo>
                  <a:lnTo>
                    <a:pt x="1326252" y="1431443"/>
                  </a:lnTo>
                  <a:lnTo>
                    <a:pt x="1377156" y="1440429"/>
                  </a:lnTo>
                  <a:lnTo>
                    <a:pt x="1426743" y="1445071"/>
                  </a:lnTo>
                  <a:lnTo>
                    <a:pt x="1474668" y="1445454"/>
                  </a:lnTo>
                  <a:close/>
                </a:path>
              </a:pathLst>
            </a:custGeom>
            <a:solidFill>
              <a:srgbClr val="C28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28526" y="4800701"/>
              <a:ext cx="1771650" cy="1377950"/>
            </a:xfrm>
            <a:custGeom>
              <a:avLst/>
              <a:gdLst/>
              <a:ahLst/>
              <a:cxnLst/>
              <a:rect l="l" t="t" r="r" b="b"/>
              <a:pathLst>
                <a:path w="1771650" h="1377950">
                  <a:moveTo>
                    <a:pt x="1392588" y="1377611"/>
                  </a:moveTo>
                  <a:lnTo>
                    <a:pt x="1438367" y="1372758"/>
                  </a:lnTo>
                  <a:lnTo>
                    <a:pt x="1464558" y="1349878"/>
                  </a:lnTo>
                  <a:lnTo>
                    <a:pt x="1481260" y="1315286"/>
                  </a:lnTo>
                  <a:lnTo>
                    <a:pt x="1502706" y="1272252"/>
                  </a:lnTo>
                  <a:lnTo>
                    <a:pt x="1543132" y="1224051"/>
                  </a:lnTo>
                  <a:lnTo>
                    <a:pt x="1563068" y="1208078"/>
                  </a:lnTo>
                  <a:lnTo>
                    <a:pt x="1579635" y="1198697"/>
                  </a:lnTo>
                  <a:lnTo>
                    <a:pt x="1598575" y="1188842"/>
                  </a:lnTo>
                  <a:lnTo>
                    <a:pt x="1625628" y="1171447"/>
                  </a:lnTo>
                  <a:lnTo>
                    <a:pt x="1690621" y="1120097"/>
                  </a:lnTo>
                  <a:lnTo>
                    <a:pt x="1724636" y="1083679"/>
                  </a:lnTo>
                  <a:lnTo>
                    <a:pt x="1752504" y="1040098"/>
                  </a:lnTo>
                  <a:lnTo>
                    <a:pt x="1768858" y="989356"/>
                  </a:lnTo>
                  <a:lnTo>
                    <a:pt x="1771214" y="965021"/>
                  </a:lnTo>
                  <a:lnTo>
                    <a:pt x="1770249" y="941493"/>
                  </a:lnTo>
                  <a:lnTo>
                    <a:pt x="1760254" y="897804"/>
                  </a:lnTo>
                  <a:lnTo>
                    <a:pt x="1724320" y="834642"/>
                  </a:lnTo>
                  <a:lnTo>
                    <a:pt x="1685349" y="782480"/>
                  </a:lnTo>
                  <a:lnTo>
                    <a:pt x="1651566" y="748844"/>
                  </a:lnTo>
                  <a:lnTo>
                    <a:pt x="1617024" y="719760"/>
                  </a:lnTo>
                  <a:lnTo>
                    <a:pt x="1564631" y="682939"/>
                  </a:lnTo>
                  <a:lnTo>
                    <a:pt x="1513007" y="647493"/>
                  </a:lnTo>
                  <a:lnTo>
                    <a:pt x="1462272" y="613354"/>
                  </a:lnTo>
                  <a:lnTo>
                    <a:pt x="1412546" y="580453"/>
                  </a:lnTo>
                  <a:lnTo>
                    <a:pt x="1363950" y="548722"/>
                  </a:lnTo>
                  <a:lnTo>
                    <a:pt x="1316605" y="518092"/>
                  </a:lnTo>
                  <a:lnTo>
                    <a:pt x="1226149" y="459864"/>
                  </a:lnTo>
                  <a:lnTo>
                    <a:pt x="1183279" y="432129"/>
                  </a:lnTo>
                  <a:lnTo>
                    <a:pt x="1142142" y="405222"/>
                  </a:lnTo>
                  <a:lnTo>
                    <a:pt x="1102859" y="379075"/>
                  </a:lnTo>
                  <a:lnTo>
                    <a:pt x="1065549" y="353619"/>
                  </a:lnTo>
                  <a:lnTo>
                    <a:pt x="1030335" y="328787"/>
                  </a:lnTo>
                  <a:lnTo>
                    <a:pt x="997335" y="304509"/>
                  </a:lnTo>
                  <a:lnTo>
                    <a:pt x="966672" y="280718"/>
                  </a:lnTo>
                  <a:lnTo>
                    <a:pt x="896237" y="224331"/>
                  </a:lnTo>
                  <a:lnTo>
                    <a:pt x="860299" y="196433"/>
                  </a:lnTo>
                  <a:lnTo>
                    <a:pt x="823228" y="169157"/>
                  </a:lnTo>
                  <a:lnTo>
                    <a:pt x="784535" y="142822"/>
                  </a:lnTo>
                  <a:lnTo>
                    <a:pt x="743732" y="117747"/>
                  </a:lnTo>
                  <a:lnTo>
                    <a:pt x="700329" y="94250"/>
                  </a:lnTo>
                  <a:lnTo>
                    <a:pt x="653838" y="72649"/>
                  </a:lnTo>
                  <a:lnTo>
                    <a:pt x="603770" y="53264"/>
                  </a:lnTo>
                  <a:lnTo>
                    <a:pt x="549636" y="36413"/>
                  </a:lnTo>
                  <a:lnTo>
                    <a:pt x="510005" y="25702"/>
                  </a:lnTo>
                  <a:lnTo>
                    <a:pt x="465228" y="14963"/>
                  </a:lnTo>
                  <a:lnTo>
                    <a:pt x="416402" y="5938"/>
                  </a:lnTo>
                  <a:lnTo>
                    <a:pt x="364624" y="369"/>
                  </a:lnTo>
                  <a:lnTo>
                    <a:pt x="310991" y="0"/>
                  </a:lnTo>
                  <a:lnTo>
                    <a:pt x="256598" y="6570"/>
                  </a:lnTo>
                  <a:lnTo>
                    <a:pt x="204279" y="24526"/>
                  </a:lnTo>
                  <a:lnTo>
                    <a:pt x="153857" y="53105"/>
                  </a:lnTo>
                  <a:lnTo>
                    <a:pt x="103856" y="96716"/>
                  </a:lnTo>
                  <a:lnTo>
                    <a:pt x="66310" y="145769"/>
                  </a:lnTo>
                  <a:lnTo>
                    <a:pt x="39425" y="196601"/>
                  </a:lnTo>
                  <a:lnTo>
                    <a:pt x="21401" y="245548"/>
                  </a:lnTo>
                  <a:lnTo>
                    <a:pt x="10442" y="288947"/>
                  </a:lnTo>
                  <a:lnTo>
                    <a:pt x="2530" y="344450"/>
                  </a:lnTo>
                  <a:lnTo>
                    <a:pt x="2530" y="347991"/>
                  </a:lnTo>
                  <a:lnTo>
                    <a:pt x="2024" y="351532"/>
                  </a:lnTo>
                  <a:lnTo>
                    <a:pt x="2024" y="355072"/>
                  </a:lnTo>
                  <a:lnTo>
                    <a:pt x="1012" y="371258"/>
                  </a:lnTo>
                  <a:lnTo>
                    <a:pt x="0" y="379351"/>
                  </a:lnTo>
                  <a:lnTo>
                    <a:pt x="11395" y="389364"/>
                  </a:lnTo>
                  <a:lnTo>
                    <a:pt x="41501" y="419310"/>
                  </a:lnTo>
                  <a:lnTo>
                    <a:pt x="69400" y="466982"/>
                  </a:lnTo>
                  <a:lnTo>
                    <a:pt x="88569" y="521483"/>
                  </a:lnTo>
                  <a:lnTo>
                    <a:pt x="108639" y="577343"/>
                  </a:lnTo>
                  <a:lnTo>
                    <a:pt x="126148" y="619736"/>
                  </a:lnTo>
                  <a:lnTo>
                    <a:pt x="166004" y="673225"/>
                  </a:lnTo>
                  <a:lnTo>
                    <a:pt x="201922" y="692075"/>
                  </a:lnTo>
                  <a:lnTo>
                    <a:pt x="261801" y="701321"/>
                  </a:lnTo>
                  <a:lnTo>
                    <a:pt x="273805" y="700539"/>
                  </a:lnTo>
                  <a:lnTo>
                    <a:pt x="314690" y="687341"/>
                  </a:lnTo>
                  <a:lnTo>
                    <a:pt x="343143" y="667788"/>
                  </a:lnTo>
                  <a:lnTo>
                    <a:pt x="365902" y="651460"/>
                  </a:lnTo>
                  <a:lnTo>
                    <a:pt x="389705" y="647935"/>
                  </a:lnTo>
                  <a:lnTo>
                    <a:pt x="413089" y="666523"/>
                  </a:lnTo>
                  <a:lnTo>
                    <a:pt x="447141" y="749792"/>
                  </a:lnTo>
                  <a:lnTo>
                    <a:pt x="483335" y="799677"/>
                  </a:lnTo>
                  <a:lnTo>
                    <a:pt x="516446" y="824509"/>
                  </a:lnTo>
                  <a:lnTo>
                    <a:pt x="545144" y="834831"/>
                  </a:lnTo>
                  <a:lnTo>
                    <a:pt x="573937" y="844773"/>
                  </a:lnTo>
                  <a:lnTo>
                    <a:pt x="607333" y="868467"/>
                  </a:lnTo>
                  <a:lnTo>
                    <a:pt x="641687" y="912315"/>
                  </a:lnTo>
                  <a:lnTo>
                    <a:pt x="662195" y="957036"/>
                  </a:lnTo>
                  <a:lnTo>
                    <a:pt x="677115" y="998043"/>
                  </a:lnTo>
                  <a:lnTo>
                    <a:pt x="694708" y="1030747"/>
                  </a:lnTo>
                  <a:lnTo>
                    <a:pt x="723232" y="1050558"/>
                  </a:lnTo>
                  <a:lnTo>
                    <a:pt x="745422" y="1053601"/>
                  </a:lnTo>
                  <a:lnTo>
                    <a:pt x="764480" y="1051760"/>
                  </a:lnTo>
                  <a:lnTo>
                    <a:pt x="780881" y="1051341"/>
                  </a:lnTo>
                  <a:lnTo>
                    <a:pt x="795100" y="1058651"/>
                  </a:lnTo>
                  <a:lnTo>
                    <a:pt x="802929" y="1072498"/>
                  </a:lnTo>
                  <a:lnTo>
                    <a:pt x="804969" y="1089000"/>
                  </a:lnTo>
                  <a:lnTo>
                    <a:pt x="804352" y="1107019"/>
                  </a:lnTo>
                  <a:lnTo>
                    <a:pt x="804210" y="1125418"/>
                  </a:lnTo>
                  <a:lnTo>
                    <a:pt x="819686" y="1136040"/>
                  </a:lnTo>
                  <a:lnTo>
                    <a:pt x="865449" y="1167906"/>
                  </a:lnTo>
                  <a:lnTo>
                    <a:pt x="868478" y="1159908"/>
                  </a:lnTo>
                  <a:lnTo>
                    <a:pt x="869561" y="1149823"/>
                  </a:lnTo>
                  <a:lnTo>
                    <a:pt x="870360" y="1138032"/>
                  </a:lnTo>
                  <a:lnTo>
                    <a:pt x="872535" y="1124912"/>
                  </a:lnTo>
                  <a:lnTo>
                    <a:pt x="902712" y="1077619"/>
                  </a:lnTo>
                  <a:lnTo>
                    <a:pt x="946933" y="1053087"/>
                  </a:lnTo>
                  <a:lnTo>
                    <a:pt x="967613" y="1053016"/>
                  </a:lnTo>
                  <a:lnTo>
                    <a:pt x="996216" y="1065796"/>
                  </a:lnTo>
                  <a:lnTo>
                    <a:pt x="1039528" y="1098397"/>
                  </a:lnTo>
                  <a:lnTo>
                    <a:pt x="1104334" y="1157790"/>
                  </a:lnTo>
                  <a:lnTo>
                    <a:pt x="1159785" y="1213089"/>
                  </a:lnTo>
                  <a:lnTo>
                    <a:pt x="1193789" y="1249278"/>
                  </a:lnTo>
                  <a:lnTo>
                    <a:pt x="1219632" y="1275509"/>
                  </a:lnTo>
                  <a:lnTo>
                    <a:pt x="1250600" y="1300933"/>
                  </a:lnTo>
                  <a:lnTo>
                    <a:pt x="1293817" y="1331930"/>
                  </a:lnTo>
                  <a:lnTo>
                    <a:pt x="1342775" y="1360745"/>
                  </a:lnTo>
                  <a:lnTo>
                    <a:pt x="1392588" y="1377611"/>
                  </a:lnTo>
                  <a:close/>
                </a:path>
              </a:pathLst>
            </a:custGeom>
            <a:solidFill>
              <a:srgbClr val="A669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31056" y="4796404"/>
              <a:ext cx="1740535" cy="1338580"/>
            </a:xfrm>
            <a:custGeom>
              <a:avLst/>
              <a:gdLst/>
              <a:ahLst/>
              <a:cxnLst/>
              <a:rect l="l" t="t" r="r" b="b"/>
              <a:pathLst>
                <a:path w="1740534" h="1338579">
                  <a:moveTo>
                    <a:pt x="1374653" y="1338369"/>
                  </a:moveTo>
                  <a:lnTo>
                    <a:pt x="1419135" y="1333556"/>
                  </a:lnTo>
                  <a:lnTo>
                    <a:pt x="1444496" y="1311024"/>
                  </a:lnTo>
                  <a:lnTo>
                    <a:pt x="1460700" y="1277348"/>
                  </a:lnTo>
                  <a:lnTo>
                    <a:pt x="1481553" y="1235611"/>
                  </a:lnTo>
                  <a:lnTo>
                    <a:pt x="1520863" y="1188895"/>
                  </a:lnTo>
                  <a:lnTo>
                    <a:pt x="1540483" y="1173444"/>
                  </a:lnTo>
                  <a:lnTo>
                    <a:pt x="1556734" y="1164300"/>
                  </a:lnTo>
                  <a:lnTo>
                    <a:pt x="1575168" y="1154682"/>
                  </a:lnTo>
                  <a:lnTo>
                    <a:pt x="1601335" y="1137808"/>
                  </a:lnTo>
                  <a:lnTo>
                    <a:pt x="1664247" y="1088126"/>
                  </a:lnTo>
                  <a:lnTo>
                    <a:pt x="1697282" y="1052845"/>
                  </a:lnTo>
                  <a:lnTo>
                    <a:pt x="1724438" y="1010571"/>
                  </a:lnTo>
                  <a:lnTo>
                    <a:pt x="1740516" y="961281"/>
                  </a:lnTo>
                  <a:lnTo>
                    <a:pt x="1737732" y="892626"/>
                  </a:lnTo>
                  <a:lnTo>
                    <a:pt x="1715210" y="834640"/>
                  </a:lnTo>
                  <a:lnTo>
                    <a:pt x="1686994" y="791923"/>
                  </a:lnTo>
                  <a:lnTo>
                    <a:pt x="1648522" y="749561"/>
                  </a:lnTo>
                  <a:lnTo>
                    <a:pt x="1611117" y="714518"/>
                  </a:lnTo>
                  <a:lnTo>
                    <a:pt x="1541343" y="663450"/>
                  </a:lnTo>
                  <a:lnTo>
                    <a:pt x="1491212" y="628977"/>
                  </a:lnTo>
                  <a:lnTo>
                    <a:pt x="1441947" y="595784"/>
                  </a:lnTo>
                  <a:lnTo>
                    <a:pt x="1393664" y="563806"/>
                  </a:lnTo>
                  <a:lnTo>
                    <a:pt x="1346480" y="532974"/>
                  </a:lnTo>
                  <a:lnTo>
                    <a:pt x="1300511" y="503222"/>
                  </a:lnTo>
                  <a:lnTo>
                    <a:pt x="1212680" y="446683"/>
                  </a:lnTo>
                  <a:lnTo>
                    <a:pt x="1171052" y="419763"/>
                  </a:lnTo>
                  <a:lnTo>
                    <a:pt x="1131102" y="393652"/>
                  </a:lnTo>
                  <a:lnTo>
                    <a:pt x="1092947" y="368283"/>
                  </a:lnTo>
                  <a:lnTo>
                    <a:pt x="1056703" y="343588"/>
                  </a:lnTo>
                  <a:lnTo>
                    <a:pt x="1022486" y="319501"/>
                  </a:lnTo>
                  <a:lnTo>
                    <a:pt x="990413" y="295953"/>
                  </a:lnTo>
                  <a:lnTo>
                    <a:pt x="922720" y="242411"/>
                  </a:lnTo>
                  <a:lnTo>
                    <a:pt x="884571" y="211991"/>
                  </a:lnTo>
                  <a:lnTo>
                    <a:pt x="845505" y="182037"/>
                  </a:lnTo>
                  <a:lnTo>
                    <a:pt x="804877" y="152970"/>
                  </a:lnTo>
                  <a:lnTo>
                    <a:pt x="762042" y="125210"/>
                  </a:lnTo>
                  <a:lnTo>
                    <a:pt x="716353" y="99178"/>
                  </a:lnTo>
                  <a:lnTo>
                    <a:pt x="667165" y="75294"/>
                  </a:lnTo>
                  <a:lnTo>
                    <a:pt x="613833" y="53979"/>
                  </a:lnTo>
                  <a:lnTo>
                    <a:pt x="555710" y="35652"/>
                  </a:lnTo>
                  <a:lnTo>
                    <a:pt x="480352" y="16366"/>
                  </a:lnTo>
                  <a:lnTo>
                    <a:pt x="437017" y="7908"/>
                  </a:lnTo>
                  <a:lnTo>
                    <a:pt x="391033" y="2010"/>
                  </a:lnTo>
                  <a:lnTo>
                    <a:pt x="343240" y="0"/>
                  </a:lnTo>
                  <a:lnTo>
                    <a:pt x="294481" y="3206"/>
                  </a:lnTo>
                  <a:lnTo>
                    <a:pt x="245597" y="12956"/>
                  </a:lnTo>
                  <a:lnTo>
                    <a:pt x="197430" y="30579"/>
                  </a:lnTo>
                  <a:lnTo>
                    <a:pt x="150821" y="57402"/>
                  </a:lnTo>
                  <a:lnTo>
                    <a:pt x="103930" y="97826"/>
                  </a:lnTo>
                  <a:lnTo>
                    <a:pt x="67948" y="143106"/>
                  </a:lnTo>
                  <a:lnTo>
                    <a:pt x="41391" y="190329"/>
                  </a:lnTo>
                  <a:lnTo>
                    <a:pt x="22779" y="236580"/>
                  </a:lnTo>
                  <a:lnTo>
                    <a:pt x="10628" y="278946"/>
                  </a:lnTo>
                  <a:lnTo>
                    <a:pt x="2657" y="322446"/>
                  </a:lnTo>
                  <a:lnTo>
                    <a:pt x="0" y="349253"/>
                  </a:lnTo>
                  <a:lnTo>
                    <a:pt x="7694" y="355505"/>
                  </a:lnTo>
                  <a:lnTo>
                    <a:pt x="25874" y="370813"/>
                  </a:lnTo>
                  <a:lnTo>
                    <a:pt x="64276" y="407927"/>
                  </a:lnTo>
                  <a:lnTo>
                    <a:pt x="91226" y="454082"/>
                  </a:lnTo>
                  <a:lnTo>
                    <a:pt x="109826" y="507065"/>
                  </a:lnTo>
                  <a:lnTo>
                    <a:pt x="129216" y="561290"/>
                  </a:lnTo>
                  <a:lnTo>
                    <a:pt x="146139" y="602474"/>
                  </a:lnTo>
                  <a:lnTo>
                    <a:pt x="184730" y="654256"/>
                  </a:lnTo>
                  <a:lnTo>
                    <a:pt x="219312" y="672813"/>
                  </a:lnTo>
                  <a:lnTo>
                    <a:pt x="277467" y="681854"/>
                  </a:lnTo>
                  <a:lnTo>
                    <a:pt x="288989" y="681064"/>
                  </a:lnTo>
                  <a:lnTo>
                    <a:pt x="328608" y="668387"/>
                  </a:lnTo>
                  <a:lnTo>
                    <a:pt x="356175" y="649451"/>
                  </a:lnTo>
                  <a:lnTo>
                    <a:pt x="378239" y="633549"/>
                  </a:lnTo>
                  <a:lnTo>
                    <a:pt x="401346" y="629977"/>
                  </a:lnTo>
                  <a:lnTo>
                    <a:pt x="424192" y="647925"/>
                  </a:lnTo>
                  <a:lnTo>
                    <a:pt x="457358" y="728775"/>
                  </a:lnTo>
                  <a:lnTo>
                    <a:pt x="492446" y="777167"/>
                  </a:lnTo>
                  <a:lnTo>
                    <a:pt x="524718" y="801185"/>
                  </a:lnTo>
                  <a:lnTo>
                    <a:pt x="552483" y="811120"/>
                  </a:lnTo>
                  <a:lnTo>
                    <a:pt x="580343" y="820769"/>
                  </a:lnTo>
                  <a:lnTo>
                    <a:pt x="612900" y="843934"/>
                  </a:lnTo>
                  <a:lnTo>
                    <a:pt x="646255" y="886280"/>
                  </a:lnTo>
                  <a:lnTo>
                    <a:pt x="666078" y="929597"/>
                  </a:lnTo>
                  <a:lnTo>
                    <a:pt x="680460" y="969394"/>
                  </a:lnTo>
                  <a:lnTo>
                    <a:pt x="697490" y="1001179"/>
                  </a:lnTo>
                  <a:lnTo>
                    <a:pt x="725257" y="1020461"/>
                  </a:lnTo>
                  <a:lnTo>
                    <a:pt x="746988" y="1023575"/>
                  </a:lnTo>
                  <a:lnTo>
                    <a:pt x="765493" y="1021852"/>
                  </a:lnTo>
                  <a:lnTo>
                    <a:pt x="781340" y="1021457"/>
                  </a:lnTo>
                  <a:lnTo>
                    <a:pt x="795100" y="1028554"/>
                  </a:lnTo>
                  <a:lnTo>
                    <a:pt x="804258" y="1049411"/>
                  </a:lnTo>
                  <a:lnTo>
                    <a:pt x="804210" y="1074772"/>
                  </a:lnTo>
                  <a:lnTo>
                    <a:pt x="804922" y="1101177"/>
                  </a:lnTo>
                  <a:lnTo>
                    <a:pt x="816357" y="1125163"/>
                  </a:lnTo>
                  <a:lnTo>
                    <a:pt x="826708" y="1133477"/>
                  </a:lnTo>
                  <a:lnTo>
                    <a:pt x="838436" y="1138946"/>
                  </a:lnTo>
                  <a:lnTo>
                    <a:pt x="849879" y="1140812"/>
                  </a:lnTo>
                  <a:lnTo>
                    <a:pt x="859376" y="1138314"/>
                  </a:lnTo>
                  <a:lnTo>
                    <a:pt x="864951" y="1131344"/>
                  </a:lnTo>
                  <a:lnTo>
                    <a:pt x="866778" y="1120864"/>
                  </a:lnTo>
                  <a:lnTo>
                    <a:pt x="867561" y="1107729"/>
                  </a:lnTo>
                  <a:lnTo>
                    <a:pt x="870005" y="1092792"/>
                  </a:lnTo>
                  <a:lnTo>
                    <a:pt x="899359" y="1046890"/>
                  </a:lnTo>
                  <a:lnTo>
                    <a:pt x="942378" y="1022990"/>
                  </a:lnTo>
                  <a:lnTo>
                    <a:pt x="962275" y="1022871"/>
                  </a:lnTo>
                  <a:lnTo>
                    <a:pt x="989953" y="1035319"/>
                  </a:lnTo>
                  <a:lnTo>
                    <a:pt x="1032055" y="1067019"/>
                  </a:lnTo>
                  <a:lnTo>
                    <a:pt x="1095224" y="1124658"/>
                  </a:lnTo>
                  <a:lnTo>
                    <a:pt x="1148896" y="1178400"/>
                  </a:lnTo>
                  <a:lnTo>
                    <a:pt x="1181832" y="1213553"/>
                  </a:lnTo>
                  <a:lnTo>
                    <a:pt x="1206893" y="1239033"/>
                  </a:lnTo>
                  <a:lnTo>
                    <a:pt x="1236935" y="1263755"/>
                  </a:lnTo>
                  <a:lnTo>
                    <a:pt x="1278855" y="1293937"/>
                  </a:lnTo>
                  <a:lnTo>
                    <a:pt x="1326327" y="1321986"/>
                  </a:lnTo>
                  <a:lnTo>
                    <a:pt x="1374653" y="1338369"/>
                  </a:lnTo>
                  <a:close/>
                </a:path>
              </a:pathLst>
            </a:custGeom>
            <a:solidFill>
              <a:srgbClr val="3F1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87730" y="5368719"/>
              <a:ext cx="332105" cy="243204"/>
            </a:xfrm>
            <a:custGeom>
              <a:avLst/>
              <a:gdLst/>
              <a:ahLst/>
              <a:cxnLst/>
              <a:rect l="l" t="t" r="r" b="b"/>
              <a:pathLst>
                <a:path w="332105" h="243204">
                  <a:moveTo>
                    <a:pt x="312946" y="243111"/>
                  </a:moveTo>
                  <a:lnTo>
                    <a:pt x="331502" y="242282"/>
                  </a:lnTo>
                  <a:lnTo>
                    <a:pt x="326109" y="224441"/>
                  </a:lnTo>
                  <a:lnTo>
                    <a:pt x="300018" y="193149"/>
                  </a:lnTo>
                  <a:lnTo>
                    <a:pt x="258404" y="153531"/>
                  </a:lnTo>
                  <a:lnTo>
                    <a:pt x="206440" y="110707"/>
                  </a:lnTo>
                  <a:lnTo>
                    <a:pt x="149302" y="69801"/>
                  </a:lnTo>
                  <a:lnTo>
                    <a:pt x="103626" y="41539"/>
                  </a:lnTo>
                  <a:lnTo>
                    <a:pt x="57190" y="16312"/>
                  </a:lnTo>
                  <a:lnTo>
                    <a:pt x="19485" y="379"/>
                  </a:lnTo>
                  <a:lnTo>
                    <a:pt x="0" y="0"/>
                  </a:lnTo>
                  <a:lnTo>
                    <a:pt x="5448" y="17900"/>
                  </a:lnTo>
                  <a:lnTo>
                    <a:pt x="30303" y="48747"/>
                  </a:lnTo>
                  <a:lnTo>
                    <a:pt x="66830" y="85568"/>
                  </a:lnTo>
                  <a:lnTo>
                    <a:pt x="107295" y="121393"/>
                  </a:lnTo>
                  <a:lnTo>
                    <a:pt x="165692" y="164994"/>
                  </a:lnTo>
                  <a:lnTo>
                    <a:pt x="223676" y="201675"/>
                  </a:lnTo>
                  <a:lnTo>
                    <a:pt x="274883" y="228645"/>
                  </a:lnTo>
                  <a:lnTo>
                    <a:pt x="312946" y="243111"/>
                  </a:lnTo>
                  <a:close/>
                </a:path>
              </a:pathLst>
            </a:custGeom>
            <a:solidFill>
              <a:srgbClr val="D6C8A2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19638" y="5241255"/>
              <a:ext cx="90151" cy="762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555102" y="4864460"/>
              <a:ext cx="398780" cy="160655"/>
            </a:xfrm>
            <a:custGeom>
              <a:avLst/>
              <a:gdLst/>
              <a:ahLst/>
              <a:cxnLst/>
              <a:rect l="l" t="t" r="r" b="b"/>
              <a:pathLst>
                <a:path w="398780" h="160654">
                  <a:moveTo>
                    <a:pt x="398681" y="160309"/>
                  </a:moveTo>
                  <a:lnTo>
                    <a:pt x="375643" y="119807"/>
                  </a:lnTo>
                  <a:lnTo>
                    <a:pt x="342186" y="88484"/>
                  </a:lnTo>
                  <a:lnTo>
                    <a:pt x="296709" y="56150"/>
                  </a:lnTo>
                  <a:lnTo>
                    <a:pt x="241165" y="27581"/>
                  </a:lnTo>
                  <a:lnTo>
                    <a:pt x="177510" y="7555"/>
                  </a:lnTo>
                  <a:lnTo>
                    <a:pt x="119086" y="0"/>
                  </a:lnTo>
                  <a:lnTo>
                    <a:pt x="63129" y="600"/>
                  </a:lnTo>
                  <a:lnTo>
                    <a:pt x="20078" y="8978"/>
                  </a:lnTo>
                  <a:lnTo>
                    <a:pt x="371" y="24752"/>
                  </a:lnTo>
                  <a:lnTo>
                    <a:pt x="0" y="28222"/>
                  </a:lnTo>
                  <a:lnTo>
                    <a:pt x="1953" y="34300"/>
                  </a:lnTo>
                  <a:lnTo>
                    <a:pt x="67676" y="82083"/>
                  </a:lnTo>
                  <a:lnTo>
                    <a:pt x="116587" y="94048"/>
                  </a:lnTo>
                  <a:lnTo>
                    <a:pt x="170527" y="99565"/>
                  </a:lnTo>
                  <a:lnTo>
                    <a:pt x="231158" y="106693"/>
                  </a:lnTo>
                  <a:lnTo>
                    <a:pt x="303524" y="124531"/>
                  </a:lnTo>
                  <a:lnTo>
                    <a:pt x="354206" y="144692"/>
                  </a:lnTo>
                  <a:lnTo>
                    <a:pt x="385245" y="159258"/>
                  </a:lnTo>
                  <a:lnTo>
                    <a:pt x="398681" y="160309"/>
                  </a:lnTo>
                  <a:close/>
                </a:path>
              </a:pathLst>
            </a:custGeom>
            <a:solidFill>
              <a:srgbClr val="D6C8A2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-152401" y="223846"/>
            <a:ext cx="17274773" cy="1949508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8679815" marR="5080">
              <a:lnSpc>
                <a:spcPts val="7430"/>
              </a:lnSpc>
              <a:spcBef>
                <a:spcPts val="925"/>
              </a:spcBef>
            </a:pPr>
            <a:r>
              <a:rPr sz="5400" b="1" spc="400">
                <a:solidFill>
                  <a:srgbClr val="281B17"/>
                </a:solidFill>
                <a:latin typeface="Apple Braille" pitchFamily="2" charset="0"/>
                <a:cs typeface="Arial"/>
              </a:rPr>
              <a:t>Work</a:t>
            </a:r>
            <a:r>
              <a:rPr sz="5400" b="1" spc="-380">
                <a:solidFill>
                  <a:srgbClr val="281B17"/>
                </a:solidFill>
                <a:latin typeface="Apple Braille" pitchFamily="2" charset="0"/>
                <a:cs typeface="Arial"/>
              </a:rPr>
              <a:t> </a:t>
            </a:r>
            <a:r>
              <a:rPr lang="en-US" sz="5400" b="1" spc="300" err="1">
                <a:solidFill>
                  <a:srgbClr val="281B17"/>
                </a:solidFill>
                <a:latin typeface="Apple Braille" pitchFamily="2" charset="0"/>
                <a:cs typeface="Arial"/>
              </a:rPr>
              <a:t>Break</a:t>
            </a:r>
            <a:r>
              <a:rPr lang="en-US" sz="5400" b="1" spc="-375" err="1">
                <a:solidFill>
                  <a:srgbClr val="281B17"/>
                </a:solidFill>
                <a:latin typeface="Apple Braille" pitchFamily="2" charset="0"/>
                <a:cs typeface="Arial"/>
              </a:rPr>
              <a:t>D</a:t>
            </a:r>
            <a:r>
              <a:rPr sz="5400" b="1" spc="90" err="1">
                <a:solidFill>
                  <a:srgbClr val="281B17"/>
                </a:solidFill>
                <a:latin typeface="Apple Braille" pitchFamily="2" charset="0"/>
                <a:cs typeface="Arial"/>
              </a:rPr>
              <a:t>own</a:t>
            </a:r>
            <a:r>
              <a:rPr sz="5400" b="1" spc="90">
                <a:solidFill>
                  <a:srgbClr val="281B17"/>
                </a:solidFill>
                <a:latin typeface="Apple Braille" pitchFamily="2" charset="0"/>
                <a:cs typeface="Arial"/>
              </a:rPr>
              <a:t> </a:t>
            </a:r>
            <a:r>
              <a:rPr lang="en-US" sz="5400" b="1" spc="370">
                <a:solidFill>
                  <a:srgbClr val="281B17"/>
                </a:solidFill>
                <a:latin typeface="Apple Braille" pitchFamily="2" charset="0"/>
                <a:cs typeface="Arial"/>
              </a:rPr>
              <a:t>S</a:t>
            </a:r>
            <a:r>
              <a:rPr sz="5400" b="1" spc="370">
                <a:solidFill>
                  <a:srgbClr val="281B17"/>
                </a:solidFill>
                <a:latin typeface="Apple Braille" pitchFamily="2" charset="0"/>
                <a:cs typeface="Arial"/>
              </a:rPr>
              <a:t>tructure</a:t>
            </a:r>
            <a:endParaRPr sz="5400">
              <a:latin typeface="Apple Braille" pitchFamily="2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0534" y="2714275"/>
            <a:ext cx="5409997" cy="3885038"/>
          </a:xfrm>
          <a:prstGeom prst="rect">
            <a:avLst/>
          </a:prstGeom>
        </p:spPr>
        <p:txBody>
          <a:bodyPr vert="horz" wrap="square" lIns="0" tIns="83185" rIns="0" bIns="0" rtlCol="0" anchor="t">
            <a:spAutoFit/>
          </a:bodyPr>
          <a:lstStyle/>
          <a:p>
            <a:pPr marL="631825" indent="-514350">
              <a:lnSpc>
                <a:spcPct val="100000"/>
              </a:lnSpc>
              <a:spcBef>
                <a:spcPts val="655"/>
              </a:spcBef>
              <a:buAutoNum type="arabicPeriod"/>
            </a:pPr>
            <a:r>
              <a:rPr sz="3100" spc="-10">
                <a:solidFill>
                  <a:srgbClr val="281B17"/>
                </a:solidFill>
                <a:latin typeface="Apple Braille"/>
                <a:cs typeface="Lucida Sans Unicode"/>
              </a:rPr>
              <a:t>Initiation</a:t>
            </a:r>
            <a:endParaRPr sz="3100">
              <a:latin typeface="Apple Braille"/>
              <a:cs typeface="Lucida Sans Unicode"/>
            </a:endParaRPr>
          </a:p>
          <a:p>
            <a:pPr marL="527050" indent="-5143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424815" algn="l"/>
              </a:tabLst>
            </a:pPr>
            <a:r>
              <a:rPr sz="3100" spc="220">
                <a:solidFill>
                  <a:srgbClr val="281B17"/>
                </a:solidFill>
                <a:latin typeface="Apple Braille"/>
                <a:cs typeface="Lucida Sans Unicode"/>
              </a:rPr>
              <a:t>Space</a:t>
            </a:r>
            <a:r>
              <a:rPr sz="3100" spc="-15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45">
                <a:solidFill>
                  <a:srgbClr val="281B17"/>
                </a:solidFill>
                <a:latin typeface="Apple Braille"/>
                <a:cs typeface="Lucida Sans Unicode"/>
              </a:rPr>
              <a:t>Prep</a:t>
            </a:r>
            <a:endParaRPr sz="3100">
              <a:latin typeface="Apple Braille"/>
              <a:cs typeface="Lucida Sans Unicode"/>
            </a:endParaRPr>
          </a:p>
          <a:p>
            <a:pPr marL="527050" indent="-5143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430530" algn="l"/>
              </a:tabLst>
            </a:pPr>
            <a:r>
              <a:rPr sz="3100" spc="60">
                <a:solidFill>
                  <a:srgbClr val="281B17"/>
                </a:solidFill>
                <a:latin typeface="Apple Braille"/>
                <a:cs typeface="Lucida Sans Unicode"/>
              </a:rPr>
              <a:t>Vendor</a:t>
            </a:r>
            <a:r>
              <a:rPr sz="3100" spc="-13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70">
                <a:solidFill>
                  <a:srgbClr val="281B17"/>
                </a:solidFill>
                <a:latin typeface="Apple Braille"/>
                <a:cs typeface="Lucida Sans Unicode"/>
              </a:rPr>
              <a:t>Procurement</a:t>
            </a:r>
            <a:endParaRPr sz="3100">
              <a:latin typeface="Apple Braille"/>
              <a:cs typeface="Lucida Sans Unicode"/>
            </a:endParaRPr>
          </a:p>
          <a:p>
            <a:pPr marL="527050" indent="-5143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446405" algn="l"/>
              </a:tabLst>
            </a:pPr>
            <a:r>
              <a:rPr sz="3100" spc="50">
                <a:solidFill>
                  <a:srgbClr val="281B17"/>
                </a:solidFill>
                <a:latin typeface="Apple Braille"/>
                <a:cs typeface="Lucida Sans Unicode"/>
              </a:rPr>
              <a:t>Technology</a:t>
            </a:r>
            <a:r>
              <a:rPr sz="3100" spc="-12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100" spc="70">
                <a:solidFill>
                  <a:srgbClr val="281B17"/>
                </a:solidFill>
                <a:latin typeface="Apple Braille"/>
                <a:cs typeface="Lucida Sans Unicode"/>
              </a:rPr>
              <a:t>Setup</a:t>
            </a:r>
            <a:endParaRPr sz="3100">
              <a:latin typeface="Apple Braille"/>
              <a:cs typeface="Lucida Sans Unicode"/>
            </a:endParaRPr>
          </a:p>
          <a:p>
            <a:pPr marL="527050" indent="-5143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445770" algn="l"/>
              </a:tabLst>
            </a:pPr>
            <a:r>
              <a:rPr sz="3100" spc="-10">
                <a:solidFill>
                  <a:srgbClr val="281B17"/>
                </a:solidFill>
                <a:latin typeface="Apple Braille"/>
                <a:cs typeface="Lucida Sans Unicode"/>
              </a:rPr>
              <a:t>Marketing</a:t>
            </a:r>
            <a:endParaRPr sz="3100">
              <a:latin typeface="Apple Braille"/>
              <a:cs typeface="Lucida Sans Unicode"/>
            </a:endParaRPr>
          </a:p>
          <a:p>
            <a:pPr marL="527050" indent="-5143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448309" algn="l"/>
              </a:tabLst>
            </a:pPr>
            <a:r>
              <a:rPr sz="3100" spc="40">
                <a:solidFill>
                  <a:srgbClr val="281B17"/>
                </a:solidFill>
                <a:latin typeface="Apple Braille"/>
                <a:cs typeface="Lucida Sans Unicode"/>
              </a:rPr>
              <a:t>Operations</a:t>
            </a:r>
            <a:r>
              <a:rPr lang="en-US" sz="3100" spc="40">
                <a:solidFill>
                  <a:srgbClr val="281B17"/>
                </a:solidFill>
                <a:latin typeface="Apple Braille"/>
                <a:cs typeface="Lucida Sans Unicode"/>
              </a:rPr>
              <a:t> and </a:t>
            </a:r>
            <a:r>
              <a:rPr sz="3100" spc="-10">
                <a:solidFill>
                  <a:srgbClr val="281B17"/>
                </a:solidFill>
                <a:latin typeface="Apple Braille"/>
                <a:cs typeface="Lucida Sans Unicode"/>
              </a:rPr>
              <a:t>Monitoring</a:t>
            </a:r>
            <a:endParaRPr lang="en-US" sz="3100" spc="-10">
              <a:solidFill>
                <a:srgbClr val="281B17"/>
              </a:solidFill>
              <a:latin typeface="Apple Braille"/>
              <a:cs typeface="Lucida Sans Unicode"/>
            </a:endParaRPr>
          </a:p>
          <a:p>
            <a:pPr marL="527050" indent="-5143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448309" algn="l"/>
              </a:tabLst>
            </a:pPr>
            <a:r>
              <a:rPr lang="en-US" sz="3100" spc="-10">
                <a:solidFill>
                  <a:srgbClr val="281B17"/>
                </a:solidFill>
                <a:latin typeface="Apple Braille"/>
                <a:cs typeface="Lucida Sans Unicode"/>
              </a:rPr>
              <a:t>Evaluation </a:t>
            </a:r>
            <a:endParaRPr sz="3100">
              <a:latin typeface="Apple Braill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057140" cy="5300345"/>
          </a:xfrm>
          <a:custGeom>
            <a:avLst/>
            <a:gdLst/>
            <a:ahLst/>
            <a:cxnLst/>
            <a:rect l="l" t="t" r="r" b="b"/>
            <a:pathLst>
              <a:path w="5057140" h="5300345">
                <a:moveTo>
                  <a:pt x="0" y="0"/>
                </a:moveTo>
                <a:lnTo>
                  <a:pt x="0" y="5057516"/>
                </a:lnTo>
                <a:lnTo>
                  <a:pt x="66772" y="5088586"/>
                </a:lnTo>
                <a:lnTo>
                  <a:pt x="104515" y="5105405"/>
                </a:lnTo>
                <a:lnTo>
                  <a:pt x="142167" y="5121661"/>
                </a:lnTo>
                <a:lnTo>
                  <a:pt x="179718" y="5137350"/>
                </a:lnTo>
                <a:lnTo>
                  <a:pt x="217156" y="5152464"/>
                </a:lnTo>
                <a:lnTo>
                  <a:pt x="254471" y="5166998"/>
                </a:lnTo>
                <a:lnTo>
                  <a:pt x="291653" y="5180947"/>
                </a:lnTo>
                <a:lnTo>
                  <a:pt x="328691" y="5194303"/>
                </a:lnTo>
                <a:lnTo>
                  <a:pt x="380487" y="5211829"/>
                </a:lnTo>
                <a:lnTo>
                  <a:pt x="431890" y="5227690"/>
                </a:lnTo>
                <a:lnTo>
                  <a:pt x="482902" y="5241910"/>
                </a:lnTo>
                <a:lnTo>
                  <a:pt x="533523" y="5254512"/>
                </a:lnTo>
                <a:lnTo>
                  <a:pt x="583755" y="5265519"/>
                </a:lnTo>
                <a:lnTo>
                  <a:pt x="633599" y="5274957"/>
                </a:lnTo>
                <a:lnTo>
                  <a:pt x="683055" y="5282849"/>
                </a:lnTo>
                <a:lnTo>
                  <a:pt x="732126" y="5289218"/>
                </a:lnTo>
                <a:lnTo>
                  <a:pt x="780812" y="5294089"/>
                </a:lnTo>
                <a:lnTo>
                  <a:pt x="829113" y="5297484"/>
                </a:lnTo>
                <a:lnTo>
                  <a:pt x="877032" y="5299429"/>
                </a:lnTo>
                <a:lnTo>
                  <a:pt x="924569" y="5299947"/>
                </a:lnTo>
                <a:lnTo>
                  <a:pt x="971726" y="5299062"/>
                </a:lnTo>
                <a:lnTo>
                  <a:pt x="1017323" y="5296979"/>
                </a:lnTo>
                <a:lnTo>
                  <a:pt x="1062494" y="5293827"/>
                </a:lnTo>
                <a:lnTo>
                  <a:pt x="1107241" y="5289619"/>
                </a:lnTo>
                <a:lnTo>
                  <a:pt x="1151568" y="5284369"/>
                </a:lnTo>
                <a:lnTo>
                  <a:pt x="1195480" y="5278092"/>
                </a:lnTo>
                <a:lnTo>
                  <a:pt x="1238979" y="5270802"/>
                </a:lnTo>
                <a:lnTo>
                  <a:pt x="1282070" y="5262511"/>
                </a:lnTo>
                <a:lnTo>
                  <a:pt x="1324757" y="5253236"/>
                </a:lnTo>
                <a:lnTo>
                  <a:pt x="1367042" y="5242989"/>
                </a:lnTo>
                <a:lnTo>
                  <a:pt x="1408931" y="5231784"/>
                </a:lnTo>
                <a:lnTo>
                  <a:pt x="1450427" y="5219636"/>
                </a:lnTo>
                <a:lnTo>
                  <a:pt x="1491533" y="5206558"/>
                </a:lnTo>
                <a:lnTo>
                  <a:pt x="1532253" y="5192565"/>
                </a:lnTo>
                <a:lnTo>
                  <a:pt x="1572591" y="5177671"/>
                </a:lnTo>
                <a:lnTo>
                  <a:pt x="1612551" y="5161889"/>
                </a:lnTo>
                <a:lnTo>
                  <a:pt x="1652136" y="5145234"/>
                </a:lnTo>
                <a:lnTo>
                  <a:pt x="1691351" y="5127719"/>
                </a:lnTo>
                <a:lnTo>
                  <a:pt x="1730199" y="5109359"/>
                </a:lnTo>
                <a:lnTo>
                  <a:pt x="1768684" y="5090168"/>
                </a:lnTo>
                <a:lnTo>
                  <a:pt x="1806809" y="5070159"/>
                </a:lnTo>
                <a:lnTo>
                  <a:pt x="1844578" y="5049346"/>
                </a:lnTo>
                <a:lnTo>
                  <a:pt x="1881996" y="5027745"/>
                </a:lnTo>
                <a:lnTo>
                  <a:pt x="1919065" y="5005368"/>
                </a:lnTo>
                <a:lnTo>
                  <a:pt x="1955791" y="4982230"/>
                </a:lnTo>
                <a:lnTo>
                  <a:pt x="1992175" y="4958344"/>
                </a:lnTo>
                <a:lnTo>
                  <a:pt x="2028223" y="4933725"/>
                </a:lnTo>
                <a:lnTo>
                  <a:pt x="2063937" y="4908387"/>
                </a:lnTo>
                <a:lnTo>
                  <a:pt x="2099323" y="4882343"/>
                </a:lnTo>
                <a:lnTo>
                  <a:pt x="2134382" y="4855608"/>
                </a:lnTo>
                <a:lnTo>
                  <a:pt x="2169120" y="4828196"/>
                </a:lnTo>
                <a:lnTo>
                  <a:pt x="2203540" y="4800121"/>
                </a:lnTo>
                <a:lnTo>
                  <a:pt x="2237645" y="4771396"/>
                </a:lnTo>
                <a:lnTo>
                  <a:pt x="2271440" y="4742036"/>
                </a:lnTo>
                <a:lnTo>
                  <a:pt x="2304928" y="4712055"/>
                </a:lnTo>
                <a:lnTo>
                  <a:pt x="2338114" y="4681467"/>
                </a:lnTo>
                <a:lnTo>
                  <a:pt x="2371000" y="4650285"/>
                </a:lnTo>
                <a:lnTo>
                  <a:pt x="2403590" y="4618525"/>
                </a:lnTo>
                <a:lnTo>
                  <a:pt x="2435889" y="4586199"/>
                </a:lnTo>
                <a:lnTo>
                  <a:pt x="2467900" y="4553322"/>
                </a:lnTo>
                <a:lnTo>
                  <a:pt x="2499626" y="4519908"/>
                </a:lnTo>
                <a:lnTo>
                  <a:pt x="2531072" y="4485970"/>
                </a:lnTo>
                <a:lnTo>
                  <a:pt x="2562242" y="4451524"/>
                </a:lnTo>
                <a:lnTo>
                  <a:pt x="2593139" y="4416582"/>
                </a:lnTo>
                <a:lnTo>
                  <a:pt x="2623766" y="4381159"/>
                </a:lnTo>
                <a:lnTo>
                  <a:pt x="2654128" y="4345269"/>
                </a:lnTo>
                <a:lnTo>
                  <a:pt x="2684229" y="4308926"/>
                </a:lnTo>
                <a:lnTo>
                  <a:pt x="2714071" y="4272144"/>
                </a:lnTo>
                <a:lnTo>
                  <a:pt x="2743660" y="4234937"/>
                </a:lnTo>
                <a:lnTo>
                  <a:pt x="2772998" y="4197318"/>
                </a:lnTo>
                <a:lnTo>
                  <a:pt x="2802089" y="4159303"/>
                </a:lnTo>
                <a:lnTo>
                  <a:pt x="2830938" y="4120905"/>
                </a:lnTo>
                <a:lnTo>
                  <a:pt x="2859548" y="4082137"/>
                </a:lnTo>
                <a:lnTo>
                  <a:pt x="2887922" y="4043015"/>
                </a:lnTo>
                <a:lnTo>
                  <a:pt x="2943980" y="3963761"/>
                </a:lnTo>
                <a:lnTo>
                  <a:pt x="2999142" y="3883255"/>
                </a:lnTo>
                <a:lnTo>
                  <a:pt x="3053438" y="3801609"/>
                </a:lnTo>
                <a:lnTo>
                  <a:pt x="3106898" y="3718935"/>
                </a:lnTo>
                <a:lnTo>
                  <a:pt x="3159552" y="3635346"/>
                </a:lnTo>
                <a:lnTo>
                  <a:pt x="3237088" y="3508490"/>
                </a:lnTo>
                <a:lnTo>
                  <a:pt x="3312981" y="3380204"/>
                </a:lnTo>
                <a:lnTo>
                  <a:pt x="3411790" y="3207586"/>
                </a:lnTo>
                <a:lnTo>
                  <a:pt x="3555389" y="2947114"/>
                </a:lnTo>
                <a:lnTo>
                  <a:pt x="3982229" y="2142231"/>
                </a:lnTo>
                <a:lnTo>
                  <a:pt x="4132450" y="1866936"/>
                </a:lnTo>
                <a:lnTo>
                  <a:pt x="4217417" y="1717842"/>
                </a:lnTo>
                <a:lnTo>
                  <a:pt x="4280910" y="1610630"/>
                </a:lnTo>
                <a:lnTo>
                  <a:pt x="4323184" y="1541561"/>
                </a:lnTo>
                <a:lnTo>
                  <a:pt x="4365450" y="1474545"/>
                </a:lnTo>
                <a:lnTo>
                  <a:pt x="4407738" y="1409696"/>
                </a:lnTo>
                <a:lnTo>
                  <a:pt x="4631124" y="1083516"/>
                </a:lnTo>
                <a:lnTo>
                  <a:pt x="4687922" y="998356"/>
                </a:lnTo>
                <a:lnTo>
                  <a:pt x="4715742" y="955485"/>
                </a:lnTo>
                <a:lnTo>
                  <a:pt x="4743064" y="912385"/>
                </a:lnTo>
                <a:lnTo>
                  <a:pt x="4769806" y="869032"/>
                </a:lnTo>
                <a:lnTo>
                  <a:pt x="4795884" y="825401"/>
                </a:lnTo>
                <a:lnTo>
                  <a:pt x="4821215" y="781465"/>
                </a:lnTo>
                <a:lnTo>
                  <a:pt x="4845715" y="737200"/>
                </a:lnTo>
                <a:lnTo>
                  <a:pt x="4869303" y="692580"/>
                </a:lnTo>
                <a:lnTo>
                  <a:pt x="4891893" y="647580"/>
                </a:lnTo>
                <a:lnTo>
                  <a:pt x="4913403" y="602175"/>
                </a:lnTo>
                <a:lnTo>
                  <a:pt x="4933750" y="556339"/>
                </a:lnTo>
                <a:lnTo>
                  <a:pt x="4952851" y="510047"/>
                </a:lnTo>
                <a:lnTo>
                  <a:pt x="4970622" y="463274"/>
                </a:lnTo>
                <a:lnTo>
                  <a:pt x="4986980" y="415994"/>
                </a:lnTo>
                <a:lnTo>
                  <a:pt x="5001842" y="368182"/>
                </a:lnTo>
                <a:lnTo>
                  <a:pt x="5015125" y="319812"/>
                </a:lnTo>
                <a:lnTo>
                  <a:pt x="5026745" y="270860"/>
                </a:lnTo>
                <a:lnTo>
                  <a:pt x="5036619" y="221299"/>
                </a:lnTo>
                <a:lnTo>
                  <a:pt x="5044291" y="173537"/>
                </a:lnTo>
                <a:lnTo>
                  <a:pt x="5050156" y="125689"/>
                </a:lnTo>
                <a:lnTo>
                  <a:pt x="5054245" y="77788"/>
                </a:lnTo>
                <a:lnTo>
                  <a:pt x="5056592" y="29867"/>
                </a:lnTo>
                <a:lnTo>
                  <a:pt x="5056988" y="0"/>
                </a:lnTo>
                <a:lnTo>
                  <a:pt x="0" y="0"/>
                </a:lnTo>
                <a:close/>
              </a:path>
            </a:pathLst>
          </a:custGeom>
          <a:solidFill>
            <a:srgbClr val="F7E9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34195" y="296957"/>
            <a:ext cx="12946380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1" spc="320">
                <a:solidFill>
                  <a:srgbClr val="281B17"/>
                </a:solidFill>
                <a:latin typeface="Apple Braille" pitchFamily="2" charset="0"/>
                <a:cs typeface="Arial"/>
              </a:rPr>
              <a:t>Project</a:t>
            </a:r>
            <a:r>
              <a:rPr sz="7500" b="1" spc="-450">
                <a:solidFill>
                  <a:srgbClr val="281B17"/>
                </a:solidFill>
                <a:latin typeface="Apple Braille" pitchFamily="2" charset="0"/>
                <a:cs typeface="Arial"/>
              </a:rPr>
              <a:t> </a:t>
            </a:r>
            <a:r>
              <a:rPr sz="7500" b="1" spc="-10">
                <a:solidFill>
                  <a:srgbClr val="281B17"/>
                </a:solidFill>
                <a:latin typeface="Apple Braille" pitchFamily="2" charset="0"/>
                <a:cs typeface="Arial"/>
              </a:rPr>
              <a:t>Schedule</a:t>
            </a:r>
            <a:r>
              <a:rPr sz="7500" b="1" spc="-440">
                <a:solidFill>
                  <a:srgbClr val="281B17"/>
                </a:solidFill>
                <a:latin typeface="Apple Braille" pitchFamily="2" charset="0"/>
                <a:cs typeface="Arial"/>
              </a:rPr>
              <a:t> </a:t>
            </a:r>
            <a:r>
              <a:rPr sz="7500" b="1" spc="-175">
                <a:solidFill>
                  <a:srgbClr val="281B17"/>
                </a:solidFill>
                <a:latin typeface="Apple Braille" pitchFamily="2" charset="0"/>
                <a:cs typeface="Arial"/>
              </a:rPr>
              <a:t>(14</a:t>
            </a:r>
            <a:r>
              <a:rPr sz="7500" b="1" spc="-430">
                <a:solidFill>
                  <a:srgbClr val="281B17"/>
                </a:solidFill>
                <a:latin typeface="Apple Braille" pitchFamily="2" charset="0"/>
                <a:cs typeface="Arial"/>
              </a:rPr>
              <a:t> </a:t>
            </a:r>
            <a:r>
              <a:rPr sz="7500" b="1" spc="-10">
                <a:solidFill>
                  <a:srgbClr val="281B17"/>
                </a:solidFill>
                <a:latin typeface="Apple Braille" pitchFamily="2" charset="0"/>
                <a:cs typeface="Arial"/>
              </a:rPr>
              <a:t>weeks)</a:t>
            </a:r>
            <a:endParaRPr sz="7500">
              <a:latin typeface="Apple Braille" pitchFamily="2" charset="0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25751" y="6172257"/>
            <a:ext cx="2562248" cy="410230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" y="7354792"/>
            <a:ext cx="2883049" cy="2824133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41651" y="1212831"/>
            <a:ext cx="12835890" cy="4280535"/>
            <a:chOff x="641651" y="1212831"/>
            <a:chExt cx="12835890" cy="4280535"/>
          </a:xfrm>
        </p:grpSpPr>
        <p:sp>
          <p:nvSpPr>
            <p:cNvPr id="7" name="object 7"/>
            <p:cNvSpPr/>
            <p:nvPr/>
          </p:nvSpPr>
          <p:spPr>
            <a:xfrm>
              <a:off x="2131199" y="1212836"/>
              <a:ext cx="1551305" cy="1292225"/>
            </a:xfrm>
            <a:custGeom>
              <a:avLst/>
              <a:gdLst/>
              <a:ahLst/>
              <a:cxnLst/>
              <a:rect l="l" t="t" r="r" b="b"/>
              <a:pathLst>
                <a:path w="1551304" h="1292225">
                  <a:moveTo>
                    <a:pt x="797064" y="1212037"/>
                  </a:moveTo>
                  <a:lnTo>
                    <a:pt x="786676" y="1172311"/>
                  </a:lnTo>
                  <a:lnTo>
                    <a:pt x="756475" y="1145590"/>
                  </a:lnTo>
                  <a:lnTo>
                    <a:pt x="533171" y="1115961"/>
                  </a:lnTo>
                  <a:lnTo>
                    <a:pt x="200482" y="1078344"/>
                  </a:lnTo>
                  <a:lnTo>
                    <a:pt x="135864" y="1074686"/>
                  </a:lnTo>
                  <a:lnTo>
                    <a:pt x="110274" y="1073581"/>
                  </a:lnTo>
                  <a:lnTo>
                    <a:pt x="62776" y="1083818"/>
                  </a:lnTo>
                  <a:lnTo>
                    <a:pt x="47002" y="1098321"/>
                  </a:lnTo>
                  <a:lnTo>
                    <a:pt x="44551" y="1101128"/>
                  </a:lnTo>
                  <a:lnTo>
                    <a:pt x="39890" y="1106754"/>
                  </a:lnTo>
                  <a:lnTo>
                    <a:pt x="35991" y="1112278"/>
                  </a:lnTo>
                  <a:lnTo>
                    <a:pt x="32880" y="1118057"/>
                  </a:lnTo>
                  <a:lnTo>
                    <a:pt x="30568" y="1124407"/>
                  </a:lnTo>
                  <a:lnTo>
                    <a:pt x="27127" y="1126439"/>
                  </a:lnTo>
                  <a:lnTo>
                    <a:pt x="3479" y="1157897"/>
                  </a:lnTo>
                  <a:lnTo>
                    <a:pt x="0" y="1178394"/>
                  </a:lnTo>
                  <a:lnTo>
                    <a:pt x="622" y="1188491"/>
                  </a:lnTo>
                  <a:lnTo>
                    <a:pt x="22390" y="1228077"/>
                  </a:lnTo>
                  <a:lnTo>
                    <a:pt x="80518" y="1248460"/>
                  </a:lnTo>
                  <a:lnTo>
                    <a:pt x="152527" y="1262430"/>
                  </a:lnTo>
                  <a:lnTo>
                    <a:pt x="235877" y="1275499"/>
                  </a:lnTo>
                  <a:lnTo>
                    <a:pt x="283235" y="1281239"/>
                  </a:lnTo>
                  <a:lnTo>
                    <a:pt x="330720" y="1285748"/>
                  </a:lnTo>
                  <a:lnTo>
                    <a:pt x="378320" y="1289011"/>
                  </a:lnTo>
                  <a:lnTo>
                    <a:pt x="425996" y="1291056"/>
                  </a:lnTo>
                  <a:lnTo>
                    <a:pt x="486092" y="1291869"/>
                  </a:lnTo>
                  <a:lnTo>
                    <a:pt x="516102" y="1291551"/>
                  </a:lnTo>
                  <a:lnTo>
                    <a:pt x="578739" y="1289367"/>
                  </a:lnTo>
                  <a:lnTo>
                    <a:pt x="643991" y="1284630"/>
                  </a:lnTo>
                  <a:lnTo>
                    <a:pt x="685939" y="1278331"/>
                  </a:lnTo>
                  <a:lnTo>
                    <a:pt x="690245" y="1276235"/>
                  </a:lnTo>
                  <a:lnTo>
                    <a:pt x="723773" y="1279093"/>
                  </a:lnTo>
                  <a:lnTo>
                    <a:pt x="763130" y="1268730"/>
                  </a:lnTo>
                  <a:lnTo>
                    <a:pt x="790473" y="1238656"/>
                  </a:lnTo>
                  <a:lnTo>
                    <a:pt x="794854" y="1225575"/>
                  </a:lnTo>
                  <a:lnTo>
                    <a:pt x="797064" y="1212037"/>
                  </a:lnTo>
                  <a:close/>
                </a:path>
                <a:path w="1551304" h="1292225">
                  <a:moveTo>
                    <a:pt x="1034199" y="797687"/>
                  </a:moveTo>
                  <a:lnTo>
                    <a:pt x="1016723" y="752970"/>
                  </a:lnTo>
                  <a:lnTo>
                    <a:pt x="987272" y="725030"/>
                  </a:lnTo>
                  <a:lnTo>
                    <a:pt x="977633" y="714730"/>
                  </a:lnTo>
                  <a:lnTo>
                    <a:pt x="949540" y="682866"/>
                  </a:lnTo>
                  <a:lnTo>
                    <a:pt x="911923" y="643369"/>
                  </a:lnTo>
                  <a:lnTo>
                    <a:pt x="876261" y="608101"/>
                  </a:lnTo>
                  <a:lnTo>
                    <a:pt x="839711" y="573671"/>
                  </a:lnTo>
                  <a:lnTo>
                    <a:pt x="802525" y="539965"/>
                  </a:lnTo>
                  <a:lnTo>
                    <a:pt x="764908" y="506831"/>
                  </a:lnTo>
                  <a:lnTo>
                    <a:pt x="735215" y="481507"/>
                  </a:lnTo>
                  <a:lnTo>
                    <a:pt x="705015" y="456844"/>
                  </a:lnTo>
                  <a:lnTo>
                    <a:pt x="674306" y="432816"/>
                  </a:lnTo>
                  <a:lnTo>
                    <a:pt x="643077" y="409473"/>
                  </a:lnTo>
                  <a:lnTo>
                    <a:pt x="616445" y="382816"/>
                  </a:lnTo>
                  <a:lnTo>
                    <a:pt x="550405" y="315798"/>
                  </a:lnTo>
                  <a:lnTo>
                    <a:pt x="530263" y="294868"/>
                  </a:lnTo>
                  <a:lnTo>
                    <a:pt x="520001" y="284556"/>
                  </a:lnTo>
                  <a:lnTo>
                    <a:pt x="509371" y="274701"/>
                  </a:lnTo>
                  <a:lnTo>
                    <a:pt x="500253" y="265976"/>
                  </a:lnTo>
                  <a:lnTo>
                    <a:pt x="490245" y="258660"/>
                  </a:lnTo>
                  <a:lnTo>
                    <a:pt x="479348" y="252730"/>
                  </a:lnTo>
                  <a:lnTo>
                    <a:pt x="467588" y="248208"/>
                  </a:lnTo>
                  <a:lnTo>
                    <a:pt x="443763" y="244094"/>
                  </a:lnTo>
                  <a:lnTo>
                    <a:pt x="425208" y="244805"/>
                  </a:lnTo>
                  <a:lnTo>
                    <a:pt x="375754" y="268795"/>
                  </a:lnTo>
                  <a:lnTo>
                    <a:pt x="347814" y="316522"/>
                  </a:lnTo>
                  <a:lnTo>
                    <a:pt x="345198" y="334454"/>
                  </a:lnTo>
                  <a:lnTo>
                    <a:pt x="346303" y="352806"/>
                  </a:lnTo>
                  <a:lnTo>
                    <a:pt x="369900" y="402463"/>
                  </a:lnTo>
                  <a:lnTo>
                    <a:pt x="408813" y="444347"/>
                  </a:lnTo>
                  <a:lnTo>
                    <a:pt x="448754" y="485203"/>
                  </a:lnTo>
                  <a:lnTo>
                    <a:pt x="485457" y="521119"/>
                  </a:lnTo>
                  <a:lnTo>
                    <a:pt x="541134" y="573824"/>
                  </a:lnTo>
                  <a:lnTo>
                    <a:pt x="577596" y="608825"/>
                  </a:lnTo>
                  <a:lnTo>
                    <a:pt x="634707" y="661962"/>
                  </a:lnTo>
                  <a:lnTo>
                    <a:pt x="674077" y="697166"/>
                  </a:lnTo>
                  <a:lnTo>
                    <a:pt x="714082" y="731647"/>
                  </a:lnTo>
                  <a:lnTo>
                    <a:pt x="754773" y="765213"/>
                  </a:lnTo>
                  <a:lnTo>
                    <a:pt x="778205" y="784999"/>
                  </a:lnTo>
                  <a:lnTo>
                    <a:pt x="825677" y="823785"/>
                  </a:lnTo>
                  <a:lnTo>
                    <a:pt x="861034" y="849185"/>
                  </a:lnTo>
                  <a:lnTo>
                    <a:pt x="887387" y="853059"/>
                  </a:lnTo>
                  <a:lnTo>
                    <a:pt x="900315" y="851750"/>
                  </a:lnTo>
                  <a:lnTo>
                    <a:pt x="904671" y="851027"/>
                  </a:lnTo>
                  <a:lnTo>
                    <a:pt x="908850" y="849604"/>
                  </a:lnTo>
                  <a:lnTo>
                    <a:pt x="912863" y="847801"/>
                  </a:lnTo>
                  <a:lnTo>
                    <a:pt x="924026" y="854214"/>
                  </a:lnTo>
                  <a:lnTo>
                    <a:pt x="929652" y="857326"/>
                  </a:lnTo>
                  <a:lnTo>
                    <a:pt x="953046" y="865924"/>
                  </a:lnTo>
                  <a:lnTo>
                    <a:pt x="976871" y="866419"/>
                  </a:lnTo>
                  <a:lnTo>
                    <a:pt x="999248" y="858735"/>
                  </a:lnTo>
                  <a:lnTo>
                    <a:pt x="1018311" y="842784"/>
                  </a:lnTo>
                  <a:lnTo>
                    <a:pt x="1030516" y="821270"/>
                  </a:lnTo>
                  <a:lnTo>
                    <a:pt x="1034199" y="797687"/>
                  </a:lnTo>
                  <a:close/>
                </a:path>
                <a:path w="1551304" h="1292225">
                  <a:moveTo>
                    <a:pt x="1551051" y="90906"/>
                  </a:moveTo>
                  <a:lnTo>
                    <a:pt x="1550492" y="83794"/>
                  </a:lnTo>
                  <a:lnTo>
                    <a:pt x="1549831" y="76682"/>
                  </a:lnTo>
                  <a:lnTo>
                    <a:pt x="1549273" y="69583"/>
                  </a:lnTo>
                  <a:lnTo>
                    <a:pt x="1527644" y="30048"/>
                  </a:lnTo>
                  <a:lnTo>
                    <a:pt x="1486535" y="4330"/>
                  </a:lnTo>
                  <a:lnTo>
                    <a:pt x="1458785" y="0"/>
                  </a:lnTo>
                  <a:lnTo>
                    <a:pt x="1446504" y="546"/>
                  </a:lnTo>
                  <a:lnTo>
                    <a:pt x="1409852" y="11252"/>
                  </a:lnTo>
                  <a:lnTo>
                    <a:pt x="1405166" y="13957"/>
                  </a:lnTo>
                  <a:lnTo>
                    <a:pt x="1393799" y="18732"/>
                  </a:lnTo>
                  <a:lnTo>
                    <a:pt x="1359649" y="48552"/>
                  </a:lnTo>
                  <a:lnTo>
                    <a:pt x="1346860" y="79832"/>
                  </a:lnTo>
                  <a:lnTo>
                    <a:pt x="1346187" y="83654"/>
                  </a:lnTo>
                  <a:lnTo>
                    <a:pt x="1326426" y="147955"/>
                  </a:lnTo>
                  <a:lnTo>
                    <a:pt x="1316939" y="206362"/>
                  </a:lnTo>
                  <a:lnTo>
                    <a:pt x="1311935" y="261378"/>
                  </a:lnTo>
                  <a:lnTo>
                    <a:pt x="1311008" y="279755"/>
                  </a:lnTo>
                  <a:lnTo>
                    <a:pt x="1304213" y="308584"/>
                  </a:lnTo>
                  <a:lnTo>
                    <a:pt x="1298943" y="337731"/>
                  </a:lnTo>
                  <a:lnTo>
                    <a:pt x="1295222" y="367131"/>
                  </a:lnTo>
                  <a:lnTo>
                    <a:pt x="1293050" y="396735"/>
                  </a:lnTo>
                  <a:lnTo>
                    <a:pt x="1292352" y="421513"/>
                  </a:lnTo>
                  <a:lnTo>
                    <a:pt x="1292682" y="446493"/>
                  </a:lnTo>
                  <a:lnTo>
                    <a:pt x="1297419" y="495896"/>
                  </a:lnTo>
                  <a:lnTo>
                    <a:pt x="1305826" y="536956"/>
                  </a:lnTo>
                  <a:lnTo>
                    <a:pt x="1312316" y="561098"/>
                  </a:lnTo>
                  <a:lnTo>
                    <a:pt x="1313103" y="564184"/>
                  </a:lnTo>
                  <a:lnTo>
                    <a:pt x="1331341" y="598297"/>
                  </a:lnTo>
                  <a:lnTo>
                    <a:pt x="1332191" y="599274"/>
                  </a:lnTo>
                  <a:lnTo>
                    <a:pt x="1331544" y="598665"/>
                  </a:lnTo>
                  <a:lnTo>
                    <a:pt x="1331988" y="599465"/>
                  </a:lnTo>
                  <a:lnTo>
                    <a:pt x="1335328" y="604113"/>
                  </a:lnTo>
                  <a:lnTo>
                    <a:pt x="1339265" y="609434"/>
                  </a:lnTo>
                  <a:lnTo>
                    <a:pt x="1344663" y="613410"/>
                  </a:lnTo>
                  <a:lnTo>
                    <a:pt x="1350733" y="616394"/>
                  </a:lnTo>
                  <a:lnTo>
                    <a:pt x="1351140" y="618248"/>
                  </a:lnTo>
                  <a:lnTo>
                    <a:pt x="1384401" y="654418"/>
                  </a:lnTo>
                  <a:lnTo>
                    <a:pt x="1401216" y="656653"/>
                  </a:lnTo>
                  <a:lnTo>
                    <a:pt x="1415592" y="660527"/>
                  </a:lnTo>
                  <a:lnTo>
                    <a:pt x="1430731" y="660247"/>
                  </a:lnTo>
                  <a:lnTo>
                    <a:pt x="1445018" y="655980"/>
                  </a:lnTo>
                  <a:lnTo>
                    <a:pt x="1456791" y="647877"/>
                  </a:lnTo>
                  <a:lnTo>
                    <a:pt x="1459534" y="645083"/>
                  </a:lnTo>
                  <a:lnTo>
                    <a:pt x="1462366" y="642302"/>
                  </a:lnTo>
                  <a:lnTo>
                    <a:pt x="1485226" y="606996"/>
                  </a:lnTo>
                  <a:lnTo>
                    <a:pt x="1490052" y="565073"/>
                  </a:lnTo>
                  <a:lnTo>
                    <a:pt x="1492173" y="536740"/>
                  </a:lnTo>
                  <a:lnTo>
                    <a:pt x="1495755" y="482803"/>
                  </a:lnTo>
                  <a:lnTo>
                    <a:pt x="1497647" y="457301"/>
                  </a:lnTo>
                  <a:lnTo>
                    <a:pt x="1499793" y="431825"/>
                  </a:lnTo>
                  <a:lnTo>
                    <a:pt x="1509674" y="331152"/>
                  </a:lnTo>
                  <a:lnTo>
                    <a:pt x="1515935" y="258457"/>
                  </a:lnTo>
                  <a:lnTo>
                    <a:pt x="1517688" y="234607"/>
                  </a:lnTo>
                  <a:lnTo>
                    <a:pt x="1518996" y="210743"/>
                  </a:lnTo>
                  <a:lnTo>
                    <a:pt x="1520799" y="205105"/>
                  </a:lnTo>
                  <a:lnTo>
                    <a:pt x="1530311" y="157226"/>
                  </a:lnTo>
                  <a:lnTo>
                    <a:pt x="1531239" y="144856"/>
                  </a:lnTo>
                  <a:lnTo>
                    <a:pt x="1533702" y="140563"/>
                  </a:lnTo>
                  <a:lnTo>
                    <a:pt x="1536090" y="136156"/>
                  </a:lnTo>
                  <a:lnTo>
                    <a:pt x="1538325" y="131699"/>
                  </a:lnTo>
                  <a:lnTo>
                    <a:pt x="1543494" y="122110"/>
                  </a:lnTo>
                  <a:lnTo>
                    <a:pt x="1547342" y="112102"/>
                  </a:lnTo>
                  <a:lnTo>
                    <a:pt x="1549857" y="101701"/>
                  </a:lnTo>
                  <a:lnTo>
                    <a:pt x="1551051" y="90906"/>
                  </a:lnTo>
                  <a:close/>
                </a:path>
              </a:pathLst>
            </a:custGeom>
            <a:solidFill>
              <a:srgbClr val="DD7B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651" y="3950101"/>
              <a:ext cx="7315199" cy="15335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33140" y="3950101"/>
              <a:ext cx="7343774" cy="1543049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642615" y="5610854"/>
            <a:ext cx="1920875" cy="1054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2235">
              <a:lnSpc>
                <a:spcPct val="114900"/>
              </a:lnSpc>
              <a:spcBef>
                <a:spcPts val="100"/>
              </a:spcBef>
            </a:pPr>
            <a:r>
              <a:rPr sz="3100" spc="-95">
                <a:solidFill>
                  <a:srgbClr val="281B17"/>
                </a:solidFill>
                <a:latin typeface="Tahoma"/>
                <a:cs typeface="Tahoma"/>
              </a:rPr>
              <a:t>(week</a:t>
            </a:r>
            <a:r>
              <a:rPr sz="3100" spc="-310">
                <a:solidFill>
                  <a:srgbClr val="281B17"/>
                </a:solidFill>
                <a:latin typeface="Tahoma"/>
                <a:cs typeface="Tahoma"/>
              </a:rPr>
              <a:t> </a:t>
            </a:r>
            <a:r>
              <a:rPr sz="3100" spc="-270">
                <a:solidFill>
                  <a:srgbClr val="281B17"/>
                </a:solidFill>
                <a:latin typeface="Tahoma"/>
                <a:cs typeface="Tahoma"/>
              </a:rPr>
              <a:t>1-</a:t>
            </a:r>
            <a:r>
              <a:rPr sz="3100" spc="-25">
                <a:solidFill>
                  <a:srgbClr val="281B17"/>
                </a:solidFill>
                <a:latin typeface="Tahoma"/>
                <a:cs typeface="Tahoma"/>
              </a:rPr>
              <a:t>3) </a:t>
            </a:r>
            <a:r>
              <a:rPr sz="3100" spc="-145">
                <a:solidFill>
                  <a:srgbClr val="281B17"/>
                </a:solidFill>
                <a:latin typeface="Tahoma"/>
                <a:cs typeface="Tahoma"/>
              </a:rPr>
              <a:t>S</a:t>
            </a:r>
            <a:r>
              <a:rPr lang="en-US" sz="3100" spc="-145">
                <a:solidFill>
                  <a:srgbClr val="281B17"/>
                </a:solidFill>
                <a:latin typeface="Tahoma"/>
                <a:cs typeface="Tahoma"/>
              </a:rPr>
              <a:t>pace Prep</a:t>
            </a:r>
            <a:endParaRPr sz="3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88935" y="5616016"/>
            <a:ext cx="2226310" cy="1435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81330">
              <a:lnSpc>
                <a:spcPct val="115900"/>
              </a:lnSpc>
              <a:spcBef>
                <a:spcPts val="100"/>
              </a:spcBef>
            </a:pPr>
            <a:r>
              <a:rPr sz="2750" spc="-75">
                <a:solidFill>
                  <a:srgbClr val="281B17"/>
                </a:solidFill>
                <a:latin typeface="Tahoma"/>
                <a:cs typeface="Tahoma"/>
              </a:rPr>
              <a:t>(week</a:t>
            </a:r>
            <a:r>
              <a:rPr sz="2750" spc="-310">
                <a:solidFill>
                  <a:srgbClr val="281B17"/>
                </a:solidFill>
                <a:latin typeface="Tahoma"/>
                <a:cs typeface="Tahoma"/>
              </a:rPr>
              <a:t> </a:t>
            </a:r>
            <a:r>
              <a:rPr sz="2750" spc="-25">
                <a:solidFill>
                  <a:srgbClr val="281B17"/>
                </a:solidFill>
                <a:latin typeface="Tahoma"/>
                <a:cs typeface="Tahoma"/>
              </a:rPr>
              <a:t>6) </a:t>
            </a:r>
            <a:r>
              <a:rPr sz="2750" spc="-250">
                <a:solidFill>
                  <a:srgbClr val="281B17"/>
                </a:solidFill>
                <a:latin typeface="Tahoma"/>
                <a:cs typeface="Tahoma"/>
              </a:rPr>
              <a:t>POS</a:t>
            </a:r>
            <a:r>
              <a:rPr sz="2750" spc="-300">
                <a:solidFill>
                  <a:srgbClr val="281B17"/>
                </a:solidFill>
                <a:latin typeface="Tahoma"/>
                <a:cs typeface="Tahoma"/>
              </a:rPr>
              <a:t> </a:t>
            </a:r>
            <a:r>
              <a:rPr sz="2750" spc="-210">
                <a:solidFill>
                  <a:srgbClr val="281B17"/>
                </a:solidFill>
                <a:latin typeface="Tahoma"/>
                <a:cs typeface="Tahoma"/>
              </a:rPr>
              <a:t>Se</a:t>
            </a:r>
            <a:r>
              <a:rPr lang="en-US" sz="2750" spc="-210">
                <a:solidFill>
                  <a:srgbClr val="281B17"/>
                </a:solidFill>
                <a:latin typeface="Tahoma"/>
                <a:cs typeface="Tahoma"/>
              </a:rPr>
              <a:t>tup &amp; Testing 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73998" y="5394294"/>
            <a:ext cx="1387475" cy="9442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9860" marR="5080" indent="-137795">
              <a:lnSpc>
                <a:spcPct val="115900"/>
              </a:lnSpc>
              <a:spcBef>
                <a:spcPts val="100"/>
              </a:spcBef>
            </a:pPr>
            <a:r>
              <a:rPr sz="2750" spc="-75">
                <a:solidFill>
                  <a:srgbClr val="281B17"/>
                </a:solidFill>
                <a:latin typeface="Tahoma"/>
                <a:cs typeface="Tahoma"/>
              </a:rPr>
              <a:t>(week</a:t>
            </a:r>
            <a:r>
              <a:rPr sz="2750" spc="-320">
                <a:solidFill>
                  <a:srgbClr val="281B17"/>
                </a:solidFill>
                <a:latin typeface="Tahoma"/>
                <a:cs typeface="Tahoma"/>
              </a:rPr>
              <a:t> </a:t>
            </a:r>
            <a:r>
              <a:rPr sz="2750" spc="-340">
                <a:solidFill>
                  <a:srgbClr val="281B17"/>
                </a:solidFill>
                <a:latin typeface="Tahoma"/>
                <a:cs typeface="Tahoma"/>
              </a:rPr>
              <a:t>10) </a:t>
            </a:r>
            <a:r>
              <a:rPr sz="2750" spc="-30">
                <a:solidFill>
                  <a:srgbClr val="281B17"/>
                </a:solidFill>
                <a:latin typeface="Tahoma"/>
                <a:cs typeface="Tahoma"/>
              </a:rPr>
              <a:t>La</a:t>
            </a:r>
            <a:r>
              <a:rPr lang="en-US" sz="2750" spc="-30">
                <a:solidFill>
                  <a:srgbClr val="281B17"/>
                </a:solidFill>
                <a:latin typeface="Tahoma"/>
                <a:cs typeface="Tahoma"/>
              </a:rPr>
              <a:t>unch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504372" y="5394294"/>
            <a:ext cx="1655445" cy="1435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920">
              <a:lnSpc>
                <a:spcPct val="115900"/>
              </a:lnSpc>
              <a:spcBef>
                <a:spcPts val="100"/>
              </a:spcBef>
            </a:pPr>
            <a:r>
              <a:rPr sz="2750" spc="-75">
                <a:solidFill>
                  <a:srgbClr val="281B17"/>
                </a:solidFill>
                <a:latin typeface="Tahoma"/>
                <a:cs typeface="Tahoma"/>
              </a:rPr>
              <a:t>(week</a:t>
            </a:r>
            <a:r>
              <a:rPr sz="2750" spc="-310">
                <a:solidFill>
                  <a:srgbClr val="281B17"/>
                </a:solidFill>
                <a:latin typeface="Tahoma"/>
                <a:cs typeface="Tahoma"/>
              </a:rPr>
              <a:t> </a:t>
            </a:r>
            <a:r>
              <a:rPr sz="2750" spc="-25">
                <a:solidFill>
                  <a:srgbClr val="281B17"/>
                </a:solidFill>
                <a:latin typeface="Tahoma"/>
                <a:cs typeface="Tahoma"/>
              </a:rPr>
              <a:t>14) </a:t>
            </a:r>
            <a:r>
              <a:rPr lang="en-US" sz="2750" spc="-120">
                <a:solidFill>
                  <a:srgbClr val="281B17"/>
                </a:solidFill>
                <a:latin typeface="Tahoma"/>
                <a:cs typeface="Tahoma"/>
              </a:rPr>
              <a:t>Final Evaluation 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56255" y="2260747"/>
            <a:ext cx="1820545" cy="14352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 marR="5080" algn="ctr">
              <a:lnSpc>
                <a:spcPct val="115900"/>
              </a:lnSpc>
              <a:spcBef>
                <a:spcPts val="100"/>
              </a:spcBef>
            </a:pPr>
            <a:r>
              <a:rPr sz="2750" spc="-75">
                <a:solidFill>
                  <a:srgbClr val="281B17"/>
                </a:solidFill>
                <a:latin typeface="Tahoma"/>
                <a:cs typeface="Tahoma"/>
              </a:rPr>
              <a:t>(week</a:t>
            </a:r>
            <a:r>
              <a:rPr sz="2750" spc="-310">
                <a:solidFill>
                  <a:srgbClr val="281B17"/>
                </a:solidFill>
                <a:latin typeface="Tahoma"/>
                <a:cs typeface="Tahoma"/>
              </a:rPr>
              <a:t> </a:t>
            </a:r>
            <a:r>
              <a:rPr sz="2750" spc="-70">
                <a:solidFill>
                  <a:srgbClr val="281B17"/>
                </a:solidFill>
                <a:latin typeface="Tahoma"/>
                <a:cs typeface="Tahoma"/>
              </a:rPr>
              <a:t>3-</a:t>
            </a:r>
            <a:r>
              <a:rPr sz="2750" spc="-25">
                <a:solidFill>
                  <a:srgbClr val="281B17"/>
                </a:solidFill>
                <a:latin typeface="Tahoma"/>
                <a:cs typeface="Tahoma"/>
              </a:rPr>
              <a:t>5) </a:t>
            </a:r>
            <a:r>
              <a:rPr lang="en-US" sz="2750" spc="-10">
                <a:solidFill>
                  <a:srgbClr val="281B17"/>
                </a:solidFill>
                <a:latin typeface="Tahoma"/>
                <a:cs typeface="Tahoma"/>
              </a:rPr>
              <a:t>Vendor Onboarding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61700" y="2260747"/>
            <a:ext cx="1789430" cy="9442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1285">
              <a:lnSpc>
                <a:spcPct val="115900"/>
              </a:lnSpc>
              <a:spcBef>
                <a:spcPts val="100"/>
              </a:spcBef>
            </a:pPr>
            <a:r>
              <a:rPr sz="2750" spc="-75">
                <a:solidFill>
                  <a:srgbClr val="281B17"/>
                </a:solidFill>
                <a:latin typeface="Tahoma"/>
                <a:cs typeface="Tahoma"/>
              </a:rPr>
              <a:t>(week</a:t>
            </a:r>
            <a:r>
              <a:rPr sz="2750" spc="-310">
                <a:solidFill>
                  <a:srgbClr val="281B17"/>
                </a:solidFill>
                <a:latin typeface="Tahoma"/>
                <a:cs typeface="Tahoma"/>
              </a:rPr>
              <a:t> </a:t>
            </a:r>
            <a:r>
              <a:rPr sz="2750" spc="-145">
                <a:solidFill>
                  <a:srgbClr val="281B17"/>
                </a:solidFill>
                <a:latin typeface="Tahoma"/>
                <a:cs typeface="Tahoma"/>
              </a:rPr>
              <a:t>7-</a:t>
            </a:r>
            <a:r>
              <a:rPr sz="2750" spc="-25">
                <a:solidFill>
                  <a:srgbClr val="281B17"/>
                </a:solidFill>
                <a:latin typeface="Tahoma"/>
                <a:cs typeface="Tahoma"/>
              </a:rPr>
              <a:t>9) </a:t>
            </a:r>
            <a:r>
              <a:rPr lang="en-US" sz="2750" spc="-300">
                <a:solidFill>
                  <a:srgbClr val="281B17"/>
                </a:solidFill>
                <a:latin typeface="Tahoma"/>
                <a:cs typeface="Tahoma"/>
              </a:rPr>
              <a:t>Marketing</a:t>
            </a:r>
            <a:endParaRPr sz="27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42870" y="2708505"/>
            <a:ext cx="1768475" cy="94429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" marR="5080" indent="-31115">
              <a:lnSpc>
                <a:spcPct val="115900"/>
              </a:lnSpc>
              <a:spcBef>
                <a:spcPts val="100"/>
              </a:spcBef>
            </a:pPr>
            <a:r>
              <a:rPr sz="2750" spc="-75">
                <a:solidFill>
                  <a:srgbClr val="281B17"/>
                </a:solidFill>
                <a:latin typeface="Tahoma"/>
                <a:cs typeface="Tahoma"/>
              </a:rPr>
              <a:t>(week</a:t>
            </a:r>
            <a:r>
              <a:rPr sz="2750" spc="-300">
                <a:solidFill>
                  <a:srgbClr val="281B17"/>
                </a:solidFill>
                <a:latin typeface="Tahoma"/>
                <a:cs typeface="Tahoma"/>
              </a:rPr>
              <a:t> </a:t>
            </a:r>
            <a:r>
              <a:rPr sz="2750" spc="-350">
                <a:solidFill>
                  <a:srgbClr val="281B17"/>
                </a:solidFill>
                <a:latin typeface="Tahoma"/>
                <a:cs typeface="Tahoma"/>
              </a:rPr>
              <a:t>11-</a:t>
            </a:r>
            <a:r>
              <a:rPr sz="2750" spc="-335">
                <a:solidFill>
                  <a:srgbClr val="281B17"/>
                </a:solidFill>
                <a:latin typeface="Tahoma"/>
                <a:cs typeface="Tahoma"/>
              </a:rPr>
              <a:t>13) </a:t>
            </a:r>
            <a:r>
              <a:rPr sz="2750" spc="-180">
                <a:solidFill>
                  <a:srgbClr val="281B17"/>
                </a:solidFill>
                <a:latin typeface="Tahoma"/>
                <a:cs typeface="Tahoma"/>
              </a:rPr>
              <a:t>M</a:t>
            </a:r>
            <a:r>
              <a:rPr lang="en-US" sz="2750" spc="-180">
                <a:solidFill>
                  <a:srgbClr val="281B17"/>
                </a:solidFill>
                <a:latin typeface="Tahoma"/>
                <a:cs typeface="Tahoma"/>
              </a:rPr>
              <a:t>onitoring</a:t>
            </a:r>
            <a:endParaRPr sz="275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28" y="11"/>
            <a:ext cx="7998585" cy="8768036"/>
            <a:chOff x="-228" y="11"/>
            <a:chExt cx="7998585" cy="8768036"/>
          </a:xfrm>
        </p:grpSpPr>
        <p:sp>
          <p:nvSpPr>
            <p:cNvPr id="3" name="object 3"/>
            <p:cNvSpPr/>
            <p:nvPr/>
          </p:nvSpPr>
          <p:spPr>
            <a:xfrm>
              <a:off x="-228" y="11"/>
              <a:ext cx="7408545" cy="6953250"/>
            </a:xfrm>
            <a:custGeom>
              <a:avLst/>
              <a:gdLst/>
              <a:ahLst/>
              <a:cxnLst/>
              <a:rect l="l" t="t" r="r" b="b"/>
              <a:pathLst>
                <a:path w="7408545" h="6953250">
                  <a:moveTo>
                    <a:pt x="7407948" y="0"/>
                  </a:moveTo>
                  <a:lnTo>
                    <a:pt x="7026643" y="0"/>
                  </a:lnTo>
                  <a:lnTo>
                    <a:pt x="228" y="0"/>
                  </a:lnTo>
                  <a:lnTo>
                    <a:pt x="228" y="6566471"/>
                  </a:lnTo>
                  <a:lnTo>
                    <a:pt x="0" y="6566471"/>
                  </a:lnTo>
                  <a:lnTo>
                    <a:pt x="228" y="6566497"/>
                  </a:lnTo>
                  <a:lnTo>
                    <a:pt x="228" y="6947789"/>
                  </a:lnTo>
                  <a:lnTo>
                    <a:pt x="41402" y="6949808"/>
                  </a:lnTo>
                  <a:lnTo>
                    <a:pt x="82588" y="6951319"/>
                  </a:lnTo>
                  <a:lnTo>
                    <a:pt x="164947" y="6953123"/>
                  </a:lnTo>
                  <a:lnTo>
                    <a:pt x="191630" y="6953123"/>
                  </a:lnTo>
                  <a:lnTo>
                    <a:pt x="241630" y="6952615"/>
                  </a:lnTo>
                  <a:lnTo>
                    <a:pt x="291846" y="6951078"/>
                  </a:lnTo>
                  <a:lnTo>
                    <a:pt x="342214" y="6948538"/>
                  </a:lnTo>
                  <a:lnTo>
                    <a:pt x="392709" y="6944995"/>
                  </a:lnTo>
                  <a:lnTo>
                    <a:pt x="443268" y="6940448"/>
                  </a:lnTo>
                  <a:lnTo>
                    <a:pt x="493839" y="6934924"/>
                  </a:lnTo>
                  <a:lnTo>
                    <a:pt x="544385" y="6928434"/>
                  </a:lnTo>
                  <a:lnTo>
                    <a:pt x="594855" y="6920966"/>
                  </a:lnTo>
                  <a:lnTo>
                    <a:pt x="645185" y="6912546"/>
                  </a:lnTo>
                  <a:lnTo>
                    <a:pt x="695337" y="6903174"/>
                  </a:lnTo>
                  <a:lnTo>
                    <a:pt x="745261" y="6892874"/>
                  </a:lnTo>
                  <a:lnTo>
                    <a:pt x="794905" y="6881635"/>
                  </a:lnTo>
                  <a:lnTo>
                    <a:pt x="844219" y="6869481"/>
                  </a:lnTo>
                  <a:lnTo>
                    <a:pt x="893165" y="6856425"/>
                  </a:lnTo>
                  <a:lnTo>
                    <a:pt x="941679" y="6842455"/>
                  </a:lnTo>
                  <a:lnTo>
                    <a:pt x="989723" y="6827596"/>
                  </a:lnTo>
                  <a:lnTo>
                    <a:pt x="1037234" y="6811861"/>
                  </a:lnTo>
                  <a:lnTo>
                    <a:pt x="1084186" y="6795249"/>
                  </a:lnTo>
                  <a:lnTo>
                    <a:pt x="1130503" y="6777761"/>
                  </a:lnTo>
                  <a:lnTo>
                    <a:pt x="1176159" y="6759422"/>
                  </a:lnTo>
                  <a:lnTo>
                    <a:pt x="1225994" y="6738239"/>
                  </a:lnTo>
                  <a:lnTo>
                    <a:pt x="1274851" y="6716090"/>
                  </a:lnTo>
                  <a:lnTo>
                    <a:pt x="1322692" y="6692989"/>
                  </a:lnTo>
                  <a:lnTo>
                    <a:pt x="1369504" y="6668948"/>
                  </a:lnTo>
                  <a:lnTo>
                    <a:pt x="1415262" y="6643979"/>
                  </a:lnTo>
                  <a:lnTo>
                    <a:pt x="1459966" y="6618110"/>
                  </a:lnTo>
                  <a:lnTo>
                    <a:pt x="1503591" y="6591338"/>
                  </a:lnTo>
                  <a:lnTo>
                    <a:pt x="1546110" y="6563690"/>
                  </a:lnTo>
                  <a:lnTo>
                    <a:pt x="1587512" y="6535191"/>
                  </a:lnTo>
                  <a:lnTo>
                    <a:pt x="1627771" y="6505829"/>
                  </a:lnTo>
                  <a:lnTo>
                    <a:pt x="1666887" y="6475641"/>
                  </a:lnTo>
                  <a:lnTo>
                    <a:pt x="1704835" y="6444640"/>
                  </a:lnTo>
                  <a:lnTo>
                    <a:pt x="1741576" y="6412827"/>
                  </a:lnTo>
                  <a:lnTo>
                    <a:pt x="1777123" y="6380239"/>
                  </a:lnTo>
                  <a:lnTo>
                    <a:pt x="1811439" y="6346863"/>
                  </a:lnTo>
                  <a:lnTo>
                    <a:pt x="1844509" y="6312738"/>
                  </a:lnTo>
                  <a:lnTo>
                    <a:pt x="1876310" y="6277864"/>
                  </a:lnTo>
                  <a:lnTo>
                    <a:pt x="1906841" y="6242278"/>
                  </a:lnTo>
                  <a:lnTo>
                    <a:pt x="1936064" y="6205969"/>
                  </a:lnTo>
                  <a:lnTo>
                    <a:pt x="1963978" y="6168961"/>
                  </a:lnTo>
                  <a:lnTo>
                    <a:pt x="1990559" y="6131268"/>
                  </a:lnTo>
                  <a:lnTo>
                    <a:pt x="2015782" y="6092914"/>
                  </a:lnTo>
                  <a:lnTo>
                    <a:pt x="2043722" y="6046927"/>
                  </a:lnTo>
                  <a:lnTo>
                    <a:pt x="2069604" y="6000508"/>
                  </a:lnTo>
                  <a:lnTo>
                    <a:pt x="2093480" y="5953696"/>
                  </a:lnTo>
                  <a:lnTo>
                    <a:pt x="2115439" y="5906503"/>
                  </a:lnTo>
                  <a:lnTo>
                    <a:pt x="2135568" y="5858980"/>
                  </a:lnTo>
                  <a:lnTo>
                    <a:pt x="2153920" y="5811139"/>
                  </a:lnTo>
                  <a:lnTo>
                    <a:pt x="2170595" y="5763044"/>
                  </a:lnTo>
                  <a:lnTo>
                    <a:pt x="2185670" y="5714695"/>
                  </a:lnTo>
                  <a:lnTo>
                    <a:pt x="2199195" y="5666156"/>
                  </a:lnTo>
                  <a:lnTo>
                    <a:pt x="2211273" y="5617426"/>
                  </a:lnTo>
                  <a:lnTo>
                    <a:pt x="2221966" y="5568556"/>
                  </a:lnTo>
                  <a:lnTo>
                    <a:pt x="2231364" y="5519585"/>
                  </a:lnTo>
                  <a:lnTo>
                    <a:pt x="2239543" y="5470537"/>
                  </a:lnTo>
                  <a:lnTo>
                    <a:pt x="2246566" y="5421439"/>
                  </a:lnTo>
                  <a:lnTo>
                    <a:pt x="2252510" y="5372341"/>
                  </a:lnTo>
                  <a:lnTo>
                    <a:pt x="2257475" y="5323256"/>
                  </a:lnTo>
                  <a:lnTo>
                    <a:pt x="2261514" y="5274221"/>
                  </a:lnTo>
                  <a:lnTo>
                    <a:pt x="2264714" y="5225275"/>
                  </a:lnTo>
                  <a:lnTo>
                    <a:pt x="2267153" y="5176444"/>
                  </a:lnTo>
                  <a:lnTo>
                    <a:pt x="2268905" y="5127764"/>
                  </a:lnTo>
                  <a:lnTo>
                    <a:pt x="2270048" y="5079276"/>
                  </a:lnTo>
                  <a:lnTo>
                    <a:pt x="2270658" y="5030990"/>
                  </a:lnTo>
                  <a:lnTo>
                    <a:pt x="2270810" y="4982959"/>
                  </a:lnTo>
                  <a:lnTo>
                    <a:pt x="2270582" y="4935220"/>
                  </a:lnTo>
                  <a:lnTo>
                    <a:pt x="2270061" y="4887785"/>
                  </a:lnTo>
                  <a:lnTo>
                    <a:pt x="2269312" y="4840694"/>
                  </a:lnTo>
                  <a:lnTo>
                    <a:pt x="2268410" y="4793983"/>
                  </a:lnTo>
                  <a:lnTo>
                    <a:pt x="2267432" y="4747679"/>
                  </a:lnTo>
                  <a:lnTo>
                    <a:pt x="2266365" y="4698162"/>
                  </a:lnTo>
                  <a:lnTo>
                    <a:pt x="2265464" y="4649444"/>
                  </a:lnTo>
                  <a:lnTo>
                    <a:pt x="2264765" y="4601451"/>
                  </a:lnTo>
                  <a:lnTo>
                    <a:pt x="2264333" y="4554093"/>
                  </a:lnTo>
                  <a:lnTo>
                    <a:pt x="2264194" y="4507281"/>
                  </a:lnTo>
                  <a:lnTo>
                    <a:pt x="2264384" y="4460938"/>
                  </a:lnTo>
                  <a:lnTo>
                    <a:pt x="2266480" y="4385830"/>
                  </a:lnTo>
                  <a:lnTo>
                    <a:pt x="2270404" y="4313733"/>
                  </a:lnTo>
                  <a:lnTo>
                    <a:pt x="2276081" y="4244581"/>
                  </a:lnTo>
                  <a:lnTo>
                    <a:pt x="2283396" y="4178338"/>
                  </a:lnTo>
                  <a:lnTo>
                    <a:pt x="2292273" y="4114927"/>
                  </a:lnTo>
                  <a:lnTo>
                    <a:pt x="2302599" y="4054297"/>
                  </a:lnTo>
                  <a:lnTo>
                    <a:pt x="2314295" y="3996385"/>
                  </a:lnTo>
                  <a:lnTo>
                    <a:pt x="2327262" y="3941127"/>
                  </a:lnTo>
                  <a:lnTo>
                    <a:pt x="2341397" y="3888473"/>
                  </a:lnTo>
                  <a:lnTo>
                    <a:pt x="2356624" y="3838371"/>
                  </a:lnTo>
                  <a:lnTo>
                    <a:pt x="2372830" y="3790734"/>
                  </a:lnTo>
                  <a:lnTo>
                    <a:pt x="2389936" y="3745522"/>
                  </a:lnTo>
                  <a:lnTo>
                    <a:pt x="2407831" y="3702685"/>
                  </a:lnTo>
                  <a:lnTo>
                    <a:pt x="2426436" y="3662146"/>
                  </a:lnTo>
                  <a:lnTo>
                    <a:pt x="2445651" y="3623843"/>
                  </a:lnTo>
                  <a:lnTo>
                    <a:pt x="2465374" y="3587737"/>
                  </a:lnTo>
                  <a:lnTo>
                    <a:pt x="2485529" y="3553752"/>
                  </a:lnTo>
                  <a:lnTo>
                    <a:pt x="2526715" y="3491928"/>
                  </a:lnTo>
                  <a:lnTo>
                    <a:pt x="2568448" y="3437890"/>
                  </a:lnTo>
                  <a:lnTo>
                    <a:pt x="2609977" y="3391179"/>
                  </a:lnTo>
                  <a:lnTo>
                    <a:pt x="2660535" y="3342119"/>
                  </a:lnTo>
                  <a:lnTo>
                    <a:pt x="2692273" y="3314839"/>
                  </a:lnTo>
                  <a:lnTo>
                    <a:pt x="2725661" y="3288601"/>
                  </a:lnTo>
                  <a:lnTo>
                    <a:pt x="2760700" y="3263379"/>
                  </a:lnTo>
                  <a:lnTo>
                    <a:pt x="2797429" y="3239185"/>
                  </a:lnTo>
                  <a:lnTo>
                    <a:pt x="2835833" y="3215995"/>
                  </a:lnTo>
                  <a:lnTo>
                    <a:pt x="2875940" y="3193808"/>
                  </a:lnTo>
                  <a:lnTo>
                    <a:pt x="2917761" y="3172637"/>
                  </a:lnTo>
                  <a:lnTo>
                    <a:pt x="2961309" y="3152444"/>
                  </a:lnTo>
                  <a:lnTo>
                    <a:pt x="3006585" y="3133255"/>
                  </a:lnTo>
                  <a:lnTo>
                    <a:pt x="3053626" y="3115043"/>
                  </a:lnTo>
                  <a:lnTo>
                    <a:pt x="3102419" y="3097809"/>
                  </a:lnTo>
                  <a:lnTo>
                    <a:pt x="3152991" y="3081540"/>
                  </a:lnTo>
                  <a:lnTo>
                    <a:pt x="3205353" y="3066250"/>
                  </a:lnTo>
                  <a:lnTo>
                    <a:pt x="3259518" y="3051911"/>
                  </a:lnTo>
                  <a:lnTo>
                    <a:pt x="3315487" y="3038538"/>
                  </a:lnTo>
                  <a:lnTo>
                    <a:pt x="3373285" y="3026105"/>
                  </a:lnTo>
                  <a:lnTo>
                    <a:pt x="3432924" y="3014624"/>
                  </a:lnTo>
                  <a:lnTo>
                    <a:pt x="3494405" y="3004070"/>
                  </a:lnTo>
                  <a:lnTo>
                    <a:pt x="3557765" y="2994456"/>
                  </a:lnTo>
                  <a:lnTo>
                    <a:pt x="3606673" y="2987725"/>
                  </a:lnTo>
                  <a:lnTo>
                    <a:pt x="3756444" y="2968866"/>
                  </a:lnTo>
                  <a:lnTo>
                    <a:pt x="4566297" y="2881655"/>
                  </a:lnTo>
                  <a:lnTo>
                    <a:pt x="4764024" y="2855849"/>
                  </a:lnTo>
                  <a:lnTo>
                    <a:pt x="4912360" y="2833459"/>
                  </a:lnTo>
                  <a:lnTo>
                    <a:pt x="5011128" y="2816758"/>
                  </a:lnTo>
                  <a:lnTo>
                    <a:pt x="5109718" y="2798445"/>
                  </a:lnTo>
                  <a:lnTo>
                    <a:pt x="5208067" y="2778328"/>
                  </a:lnTo>
                  <a:lnTo>
                    <a:pt x="5257114" y="2767533"/>
                  </a:lnTo>
                  <a:lnTo>
                    <a:pt x="5306085" y="2756230"/>
                  </a:lnTo>
                  <a:lnTo>
                    <a:pt x="5354955" y="2744393"/>
                  </a:lnTo>
                  <a:lnTo>
                    <a:pt x="5403710" y="2731998"/>
                  </a:lnTo>
                  <a:lnTo>
                    <a:pt x="5452351" y="2719019"/>
                  </a:lnTo>
                  <a:lnTo>
                    <a:pt x="5500878" y="2705430"/>
                  </a:lnTo>
                  <a:lnTo>
                    <a:pt x="5555424" y="2689326"/>
                  </a:lnTo>
                  <a:lnTo>
                    <a:pt x="5609094" y="2672600"/>
                  </a:lnTo>
                  <a:lnTo>
                    <a:pt x="5661914" y="2655227"/>
                  </a:lnTo>
                  <a:lnTo>
                    <a:pt x="5713869" y="2637205"/>
                  </a:lnTo>
                  <a:lnTo>
                    <a:pt x="5764974" y="2618549"/>
                  </a:lnTo>
                  <a:lnTo>
                    <a:pt x="5815241" y="2599245"/>
                  </a:lnTo>
                  <a:lnTo>
                    <a:pt x="5864657" y="2579293"/>
                  </a:lnTo>
                  <a:lnTo>
                    <a:pt x="5913234" y="2558681"/>
                  </a:lnTo>
                  <a:lnTo>
                    <a:pt x="5960986" y="2537422"/>
                  </a:lnTo>
                  <a:lnTo>
                    <a:pt x="6007913" y="2515489"/>
                  </a:lnTo>
                  <a:lnTo>
                    <a:pt x="6054026" y="2492895"/>
                  </a:lnTo>
                  <a:lnTo>
                    <a:pt x="6099327" y="2469642"/>
                  </a:lnTo>
                  <a:lnTo>
                    <a:pt x="6143815" y="2445702"/>
                  </a:lnTo>
                  <a:lnTo>
                    <a:pt x="6187503" y="2421102"/>
                  </a:lnTo>
                  <a:lnTo>
                    <a:pt x="6230391" y="2395817"/>
                  </a:lnTo>
                  <a:lnTo>
                    <a:pt x="6272504" y="2369858"/>
                  </a:lnTo>
                  <a:lnTo>
                    <a:pt x="6313817" y="2343200"/>
                  </a:lnTo>
                  <a:lnTo>
                    <a:pt x="6354356" y="2315870"/>
                  </a:lnTo>
                  <a:lnTo>
                    <a:pt x="6394120" y="2287841"/>
                  </a:lnTo>
                  <a:lnTo>
                    <a:pt x="6433109" y="2259114"/>
                  </a:lnTo>
                  <a:lnTo>
                    <a:pt x="6471348" y="2229688"/>
                  </a:lnTo>
                  <a:lnTo>
                    <a:pt x="6508813" y="2199563"/>
                  </a:lnTo>
                  <a:lnTo>
                    <a:pt x="6545542" y="2168741"/>
                  </a:lnTo>
                  <a:lnTo>
                    <a:pt x="6581521" y="2137206"/>
                  </a:lnTo>
                  <a:lnTo>
                    <a:pt x="6616763" y="2104948"/>
                  </a:lnTo>
                  <a:lnTo>
                    <a:pt x="6651269" y="2071992"/>
                  </a:lnTo>
                  <a:lnTo>
                    <a:pt x="6685039" y="2038311"/>
                  </a:lnTo>
                  <a:lnTo>
                    <a:pt x="6718084" y="2003907"/>
                  </a:lnTo>
                  <a:lnTo>
                    <a:pt x="6750418" y="1968779"/>
                  </a:lnTo>
                  <a:lnTo>
                    <a:pt x="6782041" y="1932914"/>
                  </a:lnTo>
                  <a:lnTo>
                    <a:pt x="6810705" y="1898929"/>
                  </a:lnTo>
                  <a:lnTo>
                    <a:pt x="6838721" y="1864207"/>
                  </a:lnTo>
                  <a:lnTo>
                    <a:pt x="6866102" y="1828749"/>
                  </a:lnTo>
                  <a:lnTo>
                    <a:pt x="6892836" y="1792566"/>
                  </a:lnTo>
                  <a:lnTo>
                    <a:pt x="6918909" y="1755673"/>
                  </a:lnTo>
                  <a:lnTo>
                    <a:pt x="6944347" y="1718081"/>
                  </a:lnTo>
                  <a:lnTo>
                    <a:pt x="6969138" y="1679790"/>
                  </a:lnTo>
                  <a:lnTo>
                    <a:pt x="6993268" y="1640814"/>
                  </a:lnTo>
                  <a:lnTo>
                    <a:pt x="7016737" y="1601165"/>
                  </a:lnTo>
                  <a:lnTo>
                    <a:pt x="7039546" y="1560855"/>
                  </a:lnTo>
                  <a:lnTo>
                    <a:pt x="7061695" y="1519885"/>
                  </a:lnTo>
                  <a:lnTo>
                    <a:pt x="7083196" y="1478280"/>
                  </a:lnTo>
                  <a:lnTo>
                    <a:pt x="7104012" y="1436039"/>
                  </a:lnTo>
                  <a:lnTo>
                    <a:pt x="7124166" y="1393164"/>
                  </a:lnTo>
                  <a:lnTo>
                    <a:pt x="7143661" y="1349679"/>
                  </a:lnTo>
                  <a:lnTo>
                    <a:pt x="7162470" y="1305598"/>
                  </a:lnTo>
                  <a:lnTo>
                    <a:pt x="7180605" y="1260906"/>
                  </a:lnTo>
                  <a:lnTo>
                    <a:pt x="7198068" y="1215644"/>
                  </a:lnTo>
                  <a:lnTo>
                    <a:pt x="7214857" y="1169797"/>
                  </a:lnTo>
                  <a:lnTo>
                    <a:pt x="7230961" y="1123391"/>
                  </a:lnTo>
                  <a:lnTo>
                    <a:pt x="7246379" y="1076413"/>
                  </a:lnTo>
                  <a:lnTo>
                    <a:pt x="7261111" y="1028903"/>
                  </a:lnTo>
                  <a:lnTo>
                    <a:pt x="7275144" y="980859"/>
                  </a:lnTo>
                  <a:lnTo>
                    <a:pt x="7288504" y="932281"/>
                  </a:lnTo>
                  <a:lnTo>
                    <a:pt x="7301166" y="883196"/>
                  </a:lnTo>
                  <a:lnTo>
                    <a:pt x="7313130" y="833602"/>
                  </a:lnTo>
                  <a:lnTo>
                    <a:pt x="7324395" y="783501"/>
                  </a:lnTo>
                  <a:lnTo>
                    <a:pt x="7334961" y="732917"/>
                  </a:lnTo>
                  <a:lnTo>
                    <a:pt x="7344829" y="681863"/>
                  </a:lnTo>
                  <a:lnTo>
                    <a:pt x="7353986" y="630339"/>
                  </a:lnTo>
                  <a:lnTo>
                    <a:pt x="7362444" y="578345"/>
                  </a:lnTo>
                  <a:lnTo>
                    <a:pt x="7370191" y="525919"/>
                  </a:lnTo>
                  <a:lnTo>
                    <a:pt x="7377214" y="473049"/>
                  </a:lnTo>
                  <a:lnTo>
                    <a:pt x="7383539" y="419747"/>
                  </a:lnTo>
                  <a:lnTo>
                    <a:pt x="7389139" y="366039"/>
                  </a:lnTo>
                  <a:lnTo>
                    <a:pt x="7394029" y="311912"/>
                  </a:lnTo>
                  <a:lnTo>
                    <a:pt x="7398194" y="257390"/>
                  </a:lnTo>
                  <a:lnTo>
                    <a:pt x="7401636" y="202476"/>
                  </a:lnTo>
                  <a:lnTo>
                    <a:pt x="7404354" y="147180"/>
                  </a:lnTo>
                  <a:lnTo>
                    <a:pt x="7406348" y="91516"/>
                  </a:lnTo>
                  <a:lnTo>
                    <a:pt x="7407605" y="35496"/>
                  </a:lnTo>
                  <a:lnTo>
                    <a:pt x="7407948" y="0"/>
                  </a:lnTo>
                  <a:close/>
                </a:path>
              </a:pathLst>
            </a:custGeom>
            <a:solidFill>
              <a:srgbClr val="F7E9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58598" y="1515034"/>
              <a:ext cx="5439759" cy="7253013"/>
            </a:xfrm>
            <a:prstGeom prst="rect">
              <a:avLst/>
            </a:prstGeom>
          </p:spPr>
        </p:pic>
      </p:grpSp>
      <p:sp>
        <p:nvSpPr>
          <p:cNvPr id="5" name="object 5"/>
          <p:cNvSpPr/>
          <p:nvPr/>
        </p:nvSpPr>
        <p:spPr>
          <a:xfrm>
            <a:off x="15959907" y="434887"/>
            <a:ext cx="1765935" cy="2171700"/>
          </a:xfrm>
          <a:custGeom>
            <a:avLst/>
            <a:gdLst/>
            <a:ahLst/>
            <a:cxnLst/>
            <a:rect l="l" t="t" r="r" b="b"/>
            <a:pathLst>
              <a:path w="1765934" h="2171700">
                <a:moveTo>
                  <a:pt x="1632734" y="2120899"/>
                </a:moveTo>
                <a:lnTo>
                  <a:pt x="1745412" y="2120899"/>
                </a:lnTo>
                <a:lnTo>
                  <a:pt x="1744304" y="2133599"/>
                </a:lnTo>
                <a:lnTo>
                  <a:pt x="1742649" y="2133599"/>
                </a:lnTo>
                <a:lnTo>
                  <a:pt x="1733785" y="2158999"/>
                </a:lnTo>
                <a:lnTo>
                  <a:pt x="1719863" y="2171699"/>
                </a:lnTo>
                <a:lnTo>
                  <a:pt x="1664009" y="2171699"/>
                </a:lnTo>
                <a:lnTo>
                  <a:pt x="1648559" y="2158999"/>
                </a:lnTo>
                <a:lnTo>
                  <a:pt x="1637710" y="2146299"/>
                </a:lnTo>
                <a:lnTo>
                  <a:pt x="1632734" y="2120899"/>
                </a:lnTo>
                <a:close/>
              </a:path>
              <a:path w="1765934" h="2171700">
                <a:moveTo>
                  <a:pt x="713927" y="114299"/>
                </a:moveTo>
                <a:lnTo>
                  <a:pt x="1081758" y="114299"/>
                </a:lnTo>
                <a:lnTo>
                  <a:pt x="1186747" y="139699"/>
                </a:lnTo>
                <a:lnTo>
                  <a:pt x="1332146" y="177799"/>
                </a:lnTo>
                <a:lnTo>
                  <a:pt x="1377726" y="203199"/>
                </a:lnTo>
                <a:lnTo>
                  <a:pt x="1421525" y="228599"/>
                </a:lnTo>
                <a:lnTo>
                  <a:pt x="1465908" y="266699"/>
                </a:lnTo>
                <a:lnTo>
                  <a:pt x="1503735" y="304799"/>
                </a:lnTo>
                <a:lnTo>
                  <a:pt x="1535461" y="355599"/>
                </a:lnTo>
                <a:lnTo>
                  <a:pt x="1561543" y="406399"/>
                </a:lnTo>
                <a:lnTo>
                  <a:pt x="1580195" y="444499"/>
                </a:lnTo>
                <a:lnTo>
                  <a:pt x="1595161" y="495299"/>
                </a:lnTo>
                <a:lnTo>
                  <a:pt x="1606542" y="546099"/>
                </a:lnTo>
                <a:lnTo>
                  <a:pt x="1614442" y="584199"/>
                </a:lnTo>
                <a:lnTo>
                  <a:pt x="1618963" y="634999"/>
                </a:lnTo>
                <a:lnTo>
                  <a:pt x="1620206" y="685799"/>
                </a:lnTo>
                <a:lnTo>
                  <a:pt x="1618273" y="736599"/>
                </a:lnTo>
                <a:lnTo>
                  <a:pt x="1613317" y="787399"/>
                </a:lnTo>
                <a:lnTo>
                  <a:pt x="1605634" y="838199"/>
                </a:lnTo>
                <a:lnTo>
                  <a:pt x="1595368" y="888999"/>
                </a:lnTo>
                <a:lnTo>
                  <a:pt x="1582662" y="939799"/>
                </a:lnTo>
                <a:lnTo>
                  <a:pt x="1567661" y="990599"/>
                </a:lnTo>
                <a:lnTo>
                  <a:pt x="1566618" y="990599"/>
                </a:lnTo>
                <a:lnTo>
                  <a:pt x="1567939" y="1003299"/>
                </a:lnTo>
                <a:lnTo>
                  <a:pt x="1570094" y="1003299"/>
                </a:lnTo>
                <a:lnTo>
                  <a:pt x="1606907" y="1028699"/>
                </a:lnTo>
                <a:lnTo>
                  <a:pt x="1637627" y="1079499"/>
                </a:lnTo>
                <a:lnTo>
                  <a:pt x="1663118" y="1117599"/>
                </a:lnTo>
                <a:lnTo>
                  <a:pt x="1684250" y="1168399"/>
                </a:lnTo>
                <a:lnTo>
                  <a:pt x="1701424" y="1206499"/>
                </a:lnTo>
                <a:lnTo>
                  <a:pt x="1715976" y="1257299"/>
                </a:lnTo>
                <a:lnTo>
                  <a:pt x="1728134" y="1308099"/>
                </a:lnTo>
                <a:lnTo>
                  <a:pt x="1738130" y="1346199"/>
                </a:lnTo>
                <a:lnTo>
                  <a:pt x="1746195" y="1396999"/>
                </a:lnTo>
                <a:lnTo>
                  <a:pt x="1753118" y="1447799"/>
                </a:lnTo>
                <a:lnTo>
                  <a:pt x="1758369" y="1498599"/>
                </a:lnTo>
                <a:lnTo>
                  <a:pt x="1762100" y="1562099"/>
                </a:lnTo>
                <a:lnTo>
                  <a:pt x="1764460" y="1612899"/>
                </a:lnTo>
                <a:lnTo>
                  <a:pt x="1765602" y="1663699"/>
                </a:lnTo>
                <a:lnTo>
                  <a:pt x="1765676" y="1714499"/>
                </a:lnTo>
                <a:lnTo>
                  <a:pt x="1764834" y="1765299"/>
                </a:lnTo>
                <a:lnTo>
                  <a:pt x="1763226" y="1816099"/>
                </a:lnTo>
                <a:lnTo>
                  <a:pt x="1761003" y="1879599"/>
                </a:lnTo>
                <a:lnTo>
                  <a:pt x="1758572" y="1917699"/>
                </a:lnTo>
                <a:lnTo>
                  <a:pt x="1755787" y="1968499"/>
                </a:lnTo>
                <a:lnTo>
                  <a:pt x="1752779" y="2019299"/>
                </a:lnTo>
                <a:lnTo>
                  <a:pt x="1749677" y="2057399"/>
                </a:lnTo>
                <a:lnTo>
                  <a:pt x="1746612" y="2108199"/>
                </a:lnTo>
                <a:lnTo>
                  <a:pt x="1746129" y="2120899"/>
                </a:lnTo>
                <a:lnTo>
                  <a:pt x="1632178" y="2120899"/>
                </a:lnTo>
                <a:lnTo>
                  <a:pt x="1632803" y="2108199"/>
                </a:lnTo>
                <a:lnTo>
                  <a:pt x="1633221" y="2108199"/>
                </a:lnTo>
                <a:lnTo>
                  <a:pt x="1636316" y="2057399"/>
                </a:lnTo>
                <a:lnTo>
                  <a:pt x="1642658" y="1955799"/>
                </a:lnTo>
                <a:lnTo>
                  <a:pt x="1645719" y="1904999"/>
                </a:lnTo>
                <a:lnTo>
                  <a:pt x="1648583" y="1854199"/>
                </a:lnTo>
                <a:lnTo>
                  <a:pt x="1651157" y="1803399"/>
                </a:lnTo>
                <a:lnTo>
                  <a:pt x="1652947" y="1752599"/>
                </a:lnTo>
                <a:lnTo>
                  <a:pt x="1653820" y="1701799"/>
                </a:lnTo>
                <a:lnTo>
                  <a:pt x="1653704" y="1650999"/>
                </a:lnTo>
                <a:lnTo>
                  <a:pt x="1652527" y="1612899"/>
                </a:lnTo>
                <a:lnTo>
                  <a:pt x="1650219" y="1562099"/>
                </a:lnTo>
                <a:lnTo>
                  <a:pt x="1646708" y="1511299"/>
                </a:lnTo>
                <a:lnTo>
                  <a:pt x="1641093" y="1460499"/>
                </a:lnTo>
                <a:lnTo>
                  <a:pt x="1633463" y="1409699"/>
                </a:lnTo>
                <a:lnTo>
                  <a:pt x="1623357" y="1346199"/>
                </a:lnTo>
                <a:lnTo>
                  <a:pt x="1610314" y="1295399"/>
                </a:lnTo>
                <a:lnTo>
                  <a:pt x="1593873" y="1244599"/>
                </a:lnTo>
                <a:lnTo>
                  <a:pt x="1573570" y="1193799"/>
                </a:lnTo>
                <a:lnTo>
                  <a:pt x="1564615" y="1168399"/>
                </a:lnTo>
                <a:lnTo>
                  <a:pt x="1554643" y="1155699"/>
                </a:lnTo>
                <a:lnTo>
                  <a:pt x="1543341" y="1142999"/>
                </a:lnTo>
                <a:lnTo>
                  <a:pt x="1530397" y="1117599"/>
                </a:lnTo>
                <a:lnTo>
                  <a:pt x="1523375" y="1117599"/>
                </a:lnTo>
                <a:lnTo>
                  <a:pt x="1518300" y="1104899"/>
                </a:lnTo>
                <a:lnTo>
                  <a:pt x="1395184" y="1104899"/>
                </a:lnTo>
                <a:lnTo>
                  <a:pt x="1406628" y="1079499"/>
                </a:lnTo>
                <a:lnTo>
                  <a:pt x="1418535" y="1054099"/>
                </a:lnTo>
                <a:lnTo>
                  <a:pt x="1035887" y="1054099"/>
                </a:lnTo>
                <a:lnTo>
                  <a:pt x="1062782" y="1028699"/>
                </a:lnTo>
                <a:lnTo>
                  <a:pt x="1105441" y="1003299"/>
                </a:lnTo>
                <a:lnTo>
                  <a:pt x="1150423" y="990599"/>
                </a:lnTo>
                <a:lnTo>
                  <a:pt x="1197731" y="965199"/>
                </a:lnTo>
                <a:lnTo>
                  <a:pt x="1297064" y="939799"/>
                </a:lnTo>
                <a:lnTo>
                  <a:pt x="1463099" y="939799"/>
                </a:lnTo>
                <a:lnTo>
                  <a:pt x="1469791" y="914399"/>
                </a:lnTo>
                <a:lnTo>
                  <a:pt x="1483121" y="863599"/>
                </a:lnTo>
                <a:lnTo>
                  <a:pt x="1498407" y="787399"/>
                </a:lnTo>
                <a:lnTo>
                  <a:pt x="1504297" y="736599"/>
                </a:lnTo>
                <a:lnTo>
                  <a:pt x="1506403" y="685799"/>
                </a:lnTo>
                <a:lnTo>
                  <a:pt x="1504424" y="634999"/>
                </a:lnTo>
                <a:lnTo>
                  <a:pt x="1498061" y="584199"/>
                </a:lnTo>
                <a:lnTo>
                  <a:pt x="1487015" y="533399"/>
                </a:lnTo>
                <a:lnTo>
                  <a:pt x="1476987" y="495299"/>
                </a:lnTo>
                <a:lnTo>
                  <a:pt x="1464672" y="457199"/>
                </a:lnTo>
                <a:lnTo>
                  <a:pt x="1432787" y="406399"/>
                </a:lnTo>
                <a:lnTo>
                  <a:pt x="1409792" y="368299"/>
                </a:lnTo>
                <a:lnTo>
                  <a:pt x="1382827" y="342899"/>
                </a:lnTo>
                <a:lnTo>
                  <a:pt x="1352355" y="317499"/>
                </a:lnTo>
                <a:lnTo>
                  <a:pt x="1318840" y="292099"/>
                </a:lnTo>
                <a:lnTo>
                  <a:pt x="1273133" y="279399"/>
                </a:lnTo>
                <a:lnTo>
                  <a:pt x="1225888" y="253999"/>
                </a:lnTo>
                <a:lnTo>
                  <a:pt x="1177392" y="241299"/>
                </a:lnTo>
                <a:lnTo>
                  <a:pt x="1127931" y="241299"/>
                </a:lnTo>
                <a:lnTo>
                  <a:pt x="1074237" y="228599"/>
                </a:lnTo>
                <a:lnTo>
                  <a:pt x="966668" y="228599"/>
                </a:lnTo>
                <a:lnTo>
                  <a:pt x="912806" y="215899"/>
                </a:lnTo>
                <a:lnTo>
                  <a:pt x="71044" y="215899"/>
                </a:lnTo>
                <a:lnTo>
                  <a:pt x="83919" y="203199"/>
                </a:lnTo>
                <a:lnTo>
                  <a:pt x="110326" y="177799"/>
                </a:lnTo>
                <a:lnTo>
                  <a:pt x="305064" y="177799"/>
                </a:lnTo>
                <a:lnTo>
                  <a:pt x="406863" y="152399"/>
                </a:lnTo>
                <a:lnTo>
                  <a:pt x="457849" y="152399"/>
                </a:lnTo>
                <a:lnTo>
                  <a:pt x="560029" y="126999"/>
                </a:lnTo>
                <a:lnTo>
                  <a:pt x="662535" y="126999"/>
                </a:lnTo>
                <a:lnTo>
                  <a:pt x="713927" y="114299"/>
                </a:lnTo>
                <a:close/>
              </a:path>
              <a:path w="1765934" h="2171700">
                <a:moveTo>
                  <a:pt x="1395184" y="1104899"/>
                </a:moveTo>
                <a:lnTo>
                  <a:pt x="1518300" y="1104899"/>
                </a:lnTo>
                <a:lnTo>
                  <a:pt x="1502962" y="1142999"/>
                </a:lnTo>
                <a:lnTo>
                  <a:pt x="1487988" y="1168399"/>
                </a:lnTo>
                <a:lnTo>
                  <a:pt x="1464442" y="1206499"/>
                </a:lnTo>
                <a:lnTo>
                  <a:pt x="1439599" y="1257299"/>
                </a:lnTo>
                <a:lnTo>
                  <a:pt x="1413391" y="1295399"/>
                </a:lnTo>
                <a:lnTo>
                  <a:pt x="1385751" y="1333499"/>
                </a:lnTo>
                <a:lnTo>
                  <a:pt x="1356612" y="1371599"/>
                </a:lnTo>
                <a:lnTo>
                  <a:pt x="1325908" y="1409699"/>
                </a:lnTo>
                <a:lnTo>
                  <a:pt x="1293572" y="1447799"/>
                </a:lnTo>
                <a:lnTo>
                  <a:pt x="1259536" y="1473199"/>
                </a:lnTo>
                <a:lnTo>
                  <a:pt x="1223733" y="1511299"/>
                </a:lnTo>
                <a:lnTo>
                  <a:pt x="1184412" y="1536699"/>
                </a:lnTo>
                <a:lnTo>
                  <a:pt x="1142914" y="1574799"/>
                </a:lnTo>
                <a:lnTo>
                  <a:pt x="1098808" y="1600199"/>
                </a:lnTo>
                <a:lnTo>
                  <a:pt x="1051665" y="1612899"/>
                </a:lnTo>
                <a:lnTo>
                  <a:pt x="1019340" y="1625599"/>
                </a:lnTo>
                <a:lnTo>
                  <a:pt x="919990" y="1625599"/>
                </a:lnTo>
                <a:lnTo>
                  <a:pt x="884188" y="1612899"/>
                </a:lnTo>
                <a:lnTo>
                  <a:pt x="849668" y="1587499"/>
                </a:lnTo>
                <a:lnTo>
                  <a:pt x="820263" y="1562099"/>
                </a:lnTo>
                <a:lnTo>
                  <a:pt x="799808" y="1511299"/>
                </a:lnTo>
                <a:lnTo>
                  <a:pt x="1018758" y="1511299"/>
                </a:lnTo>
                <a:lnTo>
                  <a:pt x="1030252" y="1498599"/>
                </a:lnTo>
                <a:lnTo>
                  <a:pt x="1070889" y="1485899"/>
                </a:lnTo>
                <a:lnTo>
                  <a:pt x="1108613" y="1460499"/>
                </a:lnTo>
                <a:lnTo>
                  <a:pt x="1144003" y="1422399"/>
                </a:lnTo>
                <a:lnTo>
                  <a:pt x="1177640" y="1396999"/>
                </a:lnTo>
                <a:lnTo>
                  <a:pt x="1215581" y="1358899"/>
                </a:lnTo>
                <a:lnTo>
                  <a:pt x="1251189" y="1320799"/>
                </a:lnTo>
                <a:lnTo>
                  <a:pt x="1284565" y="1282699"/>
                </a:lnTo>
                <a:lnTo>
                  <a:pt x="1315809" y="1231899"/>
                </a:lnTo>
                <a:lnTo>
                  <a:pt x="1345021" y="1193799"/>
                </a:lnTo>
                <a:lnTo>
                  <a:pt x="1372303" y="1142999"/>
                </a:lnTo>
                <a:lnTo>
                  <a:pt x="1383857" y="1117599"/>
                </a:lnTo>
                <a:lnTo>
                  <a:pt x="1395184" y="1104899"/>
                </a:lnTo>
                <a:close/>
              </a:path>
              <a:path w="1765934" h="2171700">
                <a:moveTo>
                  <a:pt x="1035887" y="1054099"/>
                </a:moveTo>
                <a:lnTo>
                  <a:pt x="1287902" y="1054099"/>
                </a:lnTo>
                <a:lnTo>
                  <a:pt x="1237542" y="1079499"/>
                </a:lnTo>
                <a:lnTo>
                  <a:pt x="1189907" y="1092199"/>
                </a:lnTo>
                <a:lnTo>
                  <a:pt x="1144992" y="1117599"/>
                </a:lnTo>
                <a:lnTo>
                  <a:pt x="1102790" y="1142999"/>
                </a:lnTo>
                <a:lnTo>
                  <a:pt x="1063297" y="1168399"/>
                </a:lnTo>
                <a:lnTo>
                  <a:pt x="1026506" y="1206499"/>
                </a:lnTo>
                <a:lnTo>
                  <a:pt x="992411" y="1244599"/>
                </a:lnTo>
                <a:lnTo>
                  <a:pt x="961008" y="1295399"/>
                </a:lnTo>
                <a:lnTo>
                  <a:pt x="937229" y="1333499"/>
                </a:lnTo>
                <a:lnTo>
                  <a:pt x="919694" y="1371599"/>
                </a:lnTo>
                <a:lnTo>
                  <a:pt x="909172" y="1422399"/>
                </a:lnTo>
                <a:lnTo>
                  <a:pt x="906433" y="1460499"/>
                </a:lnTo>
                <a:lnTo>
                  <a:pt x="908497" y="1473199"/>
                </a:lnTo>
                <a:lnTo>
                  <a:pt x="913663" y="1485899"/>
                </a:lnTo>
                <a:lnTo>
                  <a:pt x="921801" y="1498599"/>
                </a:lnTo>
                <a:lnTo>
                  <a:pt x="932782" y="1511299"/>
                </a:lnTo>
                <a:lnTo>
                  <a:pt x="799808" y="1511299"/>
                </a:lnTo>
                <a:lnTo>
                  <a:pt x="792138" y="1460499"/>
                </a:lnTo>
                <a:lnTo>
                  <a:pt x="794793" y="1422399"/>
                </a:lnTo>
                <a:lnTo>
                  <a:pt x="802630" y="1371599"/>
                </a:lnTo>
                <a:lnTo>
                  <a:pt x="815459" y="1333499"/>
                </a:lnTo>
                <a:lnTo>
                  <a:pt x="833091" y="1295399"/>
                </a:lnTo>
                <a:lnTo>
                  <a:pt x="855334" y="1244599"/>
                </a:lnTo>
                <a:lnTo>
                  <a:pt x="884157" y="1206499"/>
                </a:lnTo>
                <a:lnTo>
                  <a:pt x="915274" y="1168399"/>
                </a:lnTo>
                <a:lnTo>
                  <a:pt x="948690" y="1130299"/>
                </a:lnTo>
                <a:lnTo>
                  <a:pt x="984411" y="1092199"/>
                </a:lnTo>
                <a:lnTo>
                  <a:pt x="1022440" y="1066799"/>
                </a:lnTo>
                <a:lnTo>
                  <a:pt x="1035887" y="1054099"/>
                </a:lnTo>
                <a:close/>
              </a:path>
              <a:path w="1765934" h="2171700">
                <a:moveTo>
                  <a:pt x="1347136" y="927099"/>
                </a:moveTo>
                <a:lnTo>
                  <a:pt x="1397520" y="939799"/>
                </a:lnTo>
                <a:lnTo>
                  <a:pt x="1297064" y="939799"/>
                </a:lnTo>
                <a:lnTo>
                  <a:pt x="1347136" y="927099"/>
                </a:lnTo>
                <a:close/>
              </a:path>
              <a:path w="1765934" h="2171700">
                <a:moveTo>
                  <a:pt x="10289" y="292099"/>
                </a:moveTo>
                <a:lnTo>
                  <a:pt x="312016" y="292099"/>
                </a:lnTo>
                <a:lnTo>
                  <a:pt x="338625" y="304799"/>
                </a:lnTo>
                <a:lnTo>
                  <a:pt x="383499" y="330199"/>
                </a:lnTo>
                <a:lnTo>
                  <a:pt x="405663" y="330199"/>
                </a:lnTo>
                <a:lnTo>
                  <a:pt x="426500" y="355599"/>
                </a:lnTo>
                <a:lnTo>
                  <a:pt x="437991" y="368299"/>
                </a:lnTo>
                <a:lnTo>
                  <a:pt x="439470" y="393699"/>
                </a:lnTo>
                <a:lnTo>
                  <a:pt x="430274" y="419099"/>
                </a:lnTo>
                <a:lnTo>
                  <a:pt x="419032" y="431799"/>
                </a:lnTo>
                <a:lnTo>
                  <a:pt x="404889" y="444499"/>
                </a:lnTo>
                <a:lnTo>
                  <a:pt x="359639" y="444499"/>
                </a:lnTo>
                <a:lnTo>
                  <a:pt x="353660" y="431799"/>
                </a:lnTo>
                <a:lnTo>
                  <a:pt x="256827" y="393699"/>
                </a:lnTo>
                <a:lnTo>
                  <a:pt x="10289" y="292099"/>
                </a:lnTo>
                <a:close/>
              </a:path>
              <a:path w="1765934" h="2171700">
                <a:moveTo>
                  <a:pt x="71044" y="215899"/>
                </a:moveTo>
                <a:lnTo>
                  <a:pt x="912806" y="215899"/>
                </a:lnTo>
                <a:lnTo>
                  <a:pt x="858900" y="228599"/>
                </a:lnTo>
                <a:lnTo>
                  <a:pt x="702373" y="228599"/>
                </a:lnTo>
                <a:lnTo>
                  <a:pt x="653875" y="241299"/>
                </a:lnTo>
                <a:lnTo>
                  <a:pt x="557174" y="241299"/>
                </a:lnTo>
                <a:lnTo>
                  <a:pt x="460809" y="266699"/>
                </a:lnTo>
                <a:lnTo>
                  <a:pt x="412732" y="266699"/>
                </a:lnTo>
                <a:lnTo>
                  <a:pt x="364713" y="279399"/>
                </a:lnTo>
                <a:lnTo>
                  <a:pt x="312781" y="292099"/>
                </a:lnTo>
                <a:lnTo>
                  <a:pt x="0" y="292099"/>
                </a:lnTo>
                <a:lnTo>
                  <a:pt x="4032" y="279399"/>
                </a:lnTo>
                <a:lnTo>
                  <a:pt x="6674" y="279399"/>
                </a:lnTo>
                <a:lnTo>
                  <a:pt x="71044" y="215899"/>
                </a:lnTo>
                <a:close/>
              </a:path>
              <a:path w="1765934" h="2171700">
                <a:moveTo>
                  <a:pt x="284989" y="0"/>
                </a:moveTo>
                <a:lnTo>
                  <a:pt x="339817" y="0"/>
                </a:lnTo>
                <a:lnTo>
                  <a:pt x="354556" y="12699"/>
                </a:lnTo>
                <a:lnTo>
                  <a:pt x="365966" y="25399"/>
                </a:lnTo>
                <a:lnTo>
                  <a:pt x="372414" y="38099"/>
                </a:lnTo>
                <a:lnTo>
                  <a:pt x="373544" y="50799"/>
                </a:lnTo>
                <a:lnTo>
                  <a:pt x="369251" y="76199"/>
                </a:lnTo>
                <a:lnTo>
                  <a:pt x="359431" y="88899"/>
                </a:lnTo>
                <a:lnTo>
                  <a:pt x="344214" y="101599"/>
                </a:lnTo>
                <a:lnTo>
                  <a:pt x="328632" y="126999"/>
                </a:lnTo>
                <a:lnTo>
                  <a:pt x="297208" y="152399"/>
                </a:lnTo>
                <a:lnTo>
                  <a:pt x="292353" y="152399"/>
                </a:lnTo>
                <a:lnTo>
                  <a:pt x="276212" y="177799"/>
                </a:lnTo>
                <a:lnTo>
                  <a:pt x="110326" y="177799"/>
                </a:lnTo>
                <a:lnTo>
                  <a:pt x="268773" y="25399"/>
                </a:lnTo>
                <a:lnTo>
                  <a:pt x="276627" y="12699"/>
                </a:lnTo>
                <a:lnTo>
                  <a:pt x="284989" y="0"/>
                </a:lnTo>
                <a:close/>
              </a:path>
            </a:pathLst>
          </a:custGeom>
          <a:solidFill>
            <a:srgbClr val="DD7B4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2681809"/>
            <a:ext cx="4335412" cy="760519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402562" y="6956912"/>
            <a:ext cx="2883048" cy="282413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5228526" y="4796404"/>
            <a:ext cx="1806575" cy="1446530"/>
            <a:chOff x="15228526" y="4796404"/>
            <a:chExt cx="1806575" cy="1446530"/>
          </a:xfrm>
        </p:grpSpPr>
        <p:sp>
          <p:nvSpPr>
            <p:cNvPr id="9" name="object 9"/>
            <p:cNvSpPr/>
            <p:nvPr/>
          </p:nvSpPr>
          <p:spPr>
            <a:xfrm>
              <a:off x="15229538" y="4796910"/>
              <a:ext cx="1805305" cy="1445895"/>
            </a:xfrm>
            <a:custGeom>
              <a:avLst/>
              <a:gdLst/>
              <a:ahLst/>
              <a:cxnLst/>
              <a:rect l="l" t="t" r="r" b="b"/>
              <a:pathLst>
                <a:path w="1805305" h="1445895">
                  <a:moveTo>
                    <a:pt x="1474668" y="1445454"/>
                  </a:moveTo>
                  <a:lnTo>
                    <a:pt x="1520583" y="1441664"/>
                  </a:lnTo>
                  <a:lnTo>
                    <a:pt x="1564142" y="1433786"/>
                  </a:lnTo>
                  <a:lnTo>
                    <a:pt x="1604997" y="1421907"/>
                  </a:lnTo>
                  <a:lnTo>
                    <a:pt x="1642801" y="1406112"/>
                  </a:lnTo>
                  <a:lnTo>
                    <a:pt x="1677208" y="1386486"/>
                  </a:lnTo>
                  <a:lnTo>
                    <a:pt x="1707871" y="1363115"/>
                  </a:lnTo>
                  <a:lnTo>
                    <a:pt x="1770619" y="1280054"/>
                  </a:lnTo>
                  <a:lnTo>
                    <a:pt x="1791855" y="1221789"/>
                  </a:lnTo>
                  <a:lnTo>
                    <a:pt x="1802038" y="1166704"/>
                  </a:lnTo>
                  <a:lnTo>
                    <a:pt x="1805055" y="1120214"/>
                  </a:lnTo>
                  <a:lnTo>
                    <a:pt x="1804792" y="1087733"/>
                  </a:lnTo>
                  <a:lnTo>
                    <a:pt x="1798090" y="1022407"/>
                  </a:lnTo>
                  <a:lnTo>
                    <a:pt x="1783187" y="962503"/>
                  </a:lnTo>
                  <a:lnTo>
                    <a:pt x="1761961" y="908196"/>
                  </a:lnTo>
                  <a:lnTo>
                    <a:pt x="1736292" y="859658"/>
                  </a:lnTo>
                  <a:lnTo>
                    <a:pt x="1708061" y="817063"/>
                  </a:lnTo>
                  <a:lnTo>
                    <a:pt x="1679146" y="780582"/>
                  </a:lnTo>
                  <a:lnTo>
                    <a:pt x="1651428" y="750390"/>
                  </a:lnTo>
                  <a:lnTo>
                    <a:pt x="1607100" y="709562"/>
                  </a:lnTo>
                  <a:lnTo>
                    <a:pt x="1543367" y="663450"/>
                  </a:lnTo>
                  <a:lnTo>
                    <a:pt x="1493233" y="628976"/>
                  </a:lnTo>
                  <a:lnTo>
                    <a:pt x="1443963" y="595784"/>
                  </a:lnTo>
                  <a:lnTo>
                    <a:pt x="1395669" y="563806"/>
                  </a:lnTo>
                  <a:lnTo>
                    <a:pt x="1348467" y="532974"/>
                  </a:lnTo>
                  <a:lnTo>
                    <a:pt x="1302470" y="503221"/>
                  </a:lnTo>
                  <a:lnTo>
                    <a:pt x="1214551" y="446683"/>
                  </a:lnTo>
                  <a:lnTo>
                    <a:pt x="1172857" y="419763"/>
                  </a:lnTo>
                  <a:lnTo>
                    <a:pt x="1132826" y="393652"/>
                  </a:lnTo>
                  <a:lnTo>
                    <a:pt x="1094572" y="368283"/>
                  </a:lnTo>
                  <a:lnTo>
                    <a:pt x="1058209" y="343588"/>
                  </a:lnTo>
                  <a:lnTo>
                    <a:pt x="1023852" y="319501"/>
                  </a:lnTo>
                  <a:lnTo>
                    <a:pt x="991614" y="295952"/>
                  </a:lnTo>
                  <a:lnTo>
                    <a:pt x="923732" y="242411"/>
                  </a:lnTo>
                  <a:lnTo>
                    <a:pt x="885583" y="211991"/>
                  </a:lnTo>
                  <a:lnTo>
                    <a:pt x="846517" y="182037"/>
                  </a:lnTo>
                  <a:lnTo>
                    <a:pt x="805889" y="152970"/>
                  </a:lnTo>
                  <a:lnTo>
                    <a:pt x="763054" y="125210"/>
                  </a:lnTo>
                  <a:lnTo>
                    <a:pt x="717365" y="99178"/>
                  </a:lnTo>
                  <a:lnTo>
                    <a:pt x="668177" y="75294"/>
                  </a:lnTo>
                  <a:lnTo>
                    <a:pt x="614845" y="53979"/>
                  </a:lnTo>
                  <a:lnTo>
                    <a:pt x="556722" y="35652"/>
                  </a:lnTo>
                  <a:lnTo>
                    <a:pt x="481365" y="16366"/>
                  </a:lnTo>
                  <a:lnTo>
                    <a:pt x="438029" y="7908"/>
                  </a:lnTo>
                  <a:lnTo>
                    <a:pt x="392045" y="2010"/>
                  </a:lnTo>
                  <a:lnTo>
                    <a:pt x="344252" y="0"/>
                  </a:lnTo>
                  <a:lnTo>
                    <a:pt x="295493" y="3206"/>
                  </a:lnTo>
                  <a:lnTo>
                    <a:pt x="246610" y="12956"/>
                  </a:lnTo>
                  <a:lnTo>
                    <a:pt x="198442" y="30579"/>
                  </a:lnTo>
                  <a:lnTo>
                    <a:pt x="151833" y="57402"/>
                  </a:lnTo>
                  <a:lnTo>
                    <a:pt x="101831" y="101014"/>
                  </a:lnTo>
                  <a:lnTo>
                    <a:pt x="64286" y="150067"/>
                  </a:lnTo>
                  <a:lnTo>
                    <a:pt x="37400" y="200898"/>
                  </a:lnTo>
                  <a:lnTo>
                    <a:pt x="19376" y="249845"/>
                  </a:lnTo>
                  <a:lnTo>
                    <a:pt x="8417" y="293244"/>
                  </a:lnTo>
                  <a:lnTo>
                    <a:pt x="506" y="348748"/>
                  </a:lnTo>
                  <a:lnTo>
                    <a:pt x="506" y="352288"/>
                  </a:lnTo>
                  <a:lnTo>
                    <a:pt x="0" y="355829"/>
                  </a:lnTo>
                  <a:lnTo>
                    <a:pt x="731" y="407179"/>
                  </a:lnTo>
                  <a:lnTo>
                    <a:pt x="7654" y="453916"/>
                  </a:lnTo>
                  <a:lnTo>
                    <a:pt x="20461" y="499076"/>
                  </a:lnTo>
                  <a:lnTo>
                    <a:pt x="38844" y="542156"/>
                  </a:lnTo>
                  <a:lnTo>
                    <a:pt x="62492" y="582651"/>
                  </a:lnTo>
                  <a:lnTo>
                    <a:pt x="91100" y="620058"/>
                  </a:lnTo>
                  <a:lnTo>
                    <a:pt x="124357" y="653873"/>
                  </a:lnTo>
                  <a:lnTo>
                    <a:pt x="161955" y="683593"/>
                  </a:lnTo>
                  <a:lnTo>
                    <a:pt x="1117493" y="1347719"/>
                  </a:lnTo>
                  <a:lnTo>
                    <a:pt x="1155712" y="1370836"/>
                  </a:lnTo>
                  <a:lnTo>
                    <a:pt x="1221885" y="1400095"/>
                  </a:lnTo>
                  <a:lnTo>
                    <a:pt x="1274380" y="1418027"/>
                  </a:lnTo>
                  <a:lnTo>
                    <a:pt x="1326252" y="1431443"/>
                  </a:lnTo>
                  <a:lnTo>
                    <a:pt x="1377156" y="1440429"/>
                  </a:lnTo>
                  <a:lnTo>
                    <a:pt x="1426743" y="1445071"/>
                  </a:lnTo>
                  <a:lnTo>
                    <a:pt x="1474668" y="1445454"/>
                  </a:lnTo>
                  <a:close/>
                </a:path>
              </a:pathLst>
            </a:custGeom>
            <a:solidFill>
              <a:srgbClr val="C286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28526" y="4800701"/>
              <a:ext cx="1771650" cy="1377950"/>
            </a:xfrm>
            <a:custGeom>
              <a:avLst/>
              <a:gdLst/>
              <a:ahLst/>
              <a:cxnLst/>
              <a:rect l="l" t="t" r="r" b="b"/>
              <a:pathLst>
                <a:path w="1771650" h="1377950">
                  <a:moveTo>
                    <a:pt x="1392588" y="1377611"/>
                  </a:moveTo>
                  <a:lnTo>
                    <a:pt x="1438367" y="1372758"/>
                  </a:lnTo>
                  <a:lnTo>
                    <a:pt x="1464558" y="1349878"/>
                  </a:lnTo>
                  <a:lnTo>
                    <a:pt x="1481260" y="1315286"/>
                  </a:lnTo>
                  <a:lnTo>
                    <a:pt x="1502706" y="1272252"/>
                  </a:lnTo>
                  <a:lnTo>
                    <a:pt x="1543132" y="1224051"/>
                  </a:lnTo>
                  <a:lnTo>
                    <a:pt x="1563068" y="1208078"/>
                  </a:lnTo>
                  <a:lnTo>
                    <a:pt x="1579635" y="1198697"/>
                  </a:lnTo>
                  <a:lnTo>
                    <a:pt x="1598575" y="1188842"/>
                  </a:lnTo>
                  <a:lnTo>
                    <a:pt x="1625628" y="1171447"/>
                  </a:lnTo>
                  <a:lnTo>
                    <a:pt x="1690621" y="1120097"/>
                  </a:lnTo>
                  <a:lnTo>
                    <a:pt x="1724636" y="1083679"/>
                  </a:lnTo>
                  <a:lnTo>
                    <a:pt x="1752504" y="1040098"/>
                  </a:lnTo>
                  <a:lnTo>
                    <a:pt x="1768858" y="989356"/>
                  </a:lnTo>
                  <a:lnTo>
                    <a:pt x="1771214" y="965021"/>
                  </a:lnTo>
                  <a:lnTo>
                    <a:pt x="1770249" y="941493"/>
                  </a:lnTo>
                  <a:lnTo>
                    <a:pt x="1760254" y="897804"/>
                  </a:lnTo>
                  <a:lnTo>
                    <a:pt x="1724320" y="834642"/>
                  </a:lnTo>
                  <a:lnTo>
                    <a:pt x="1685349" y="782480"/>
                  </a:lnTo>
                  <a:lnTo>
                    <a:pt x="1651566" y="748844"/>
                  </a:lnTo>
                  <a:lnTo>
                    <a:pt x="1617024" y="719760"/>
                  </a:lnTo>
                  <a:lnTo>
                    <a:pt x="1564631" y="682939"/>
                  </a:lnTo>
                  <a:lnTo>
                    <a:pt x="1513007" y="647493"/>
                  </a:lnTo>
                  <a:lnTo>
                    <a:pt x="1462272" y="613354"/>
                  </a:lnTo>
                  <a:lnTo>
                    <a:pt x="1412546" y="580453"/>
                  </a:lnTo>
                  <a:lnTo>
                    <a:pt x="1363950" y="548722"/>
                  </a:lnTo>
                  <a:lnTo>
                    <a:pt x="1316605" y="518092"/>
                  </a:lnTo>
                  <a:lnTo>
                    <a:pt x="1226149" y="459864"/>
                  </a:lnTo>
                  <a:lnTo>
                    <a:pt x="1183279" y="432129"/>
                  </a:lnTo>
                  <a:lnTo>
                    <a:pt x="1142142" y="405222"/>
                  </a:lnTo>
                  <a:lnTo>
                    <a:pt x="1102859" y="379075"/>
                  </a:lnTo>
                  <a:lnTo>
                    <a:pt x="1065549" y="353619"/>
                  </a:lnTo>
                  <a:lnTo>
                    <a:pt x="1030335" y="328787"/>
                  </a:lnTo>
                  <a:lnTo>
                    <a:pt x="997335" y="304509"/>
                  </a:lnTo>
                  <a:lnTo>
                    <a:pt x="966672" y="280718"/>
                  </a:lnTo>
                  <a:lnTo>
                    <a:pt x="896237" y="224331"/>
                  </a:lnTo>
                  <a:lnTo>
                    <a:pt x="860299" y="196433"/>
                  </a:lnTo>
                  <a:lnTo>
                    <a:pt x="823228" y="169157"/>
                  </a:lnTo>
                  <a:lnTo>
                    <a:pt x="784535" y="142822"/>
                  </a:lnTo>
                  <a:lnTo>
                    <a:pt x="743732" y="117747"/>
                  </a:lnTo>
                  <a:lnTo>
                    <a:pt x="700329" y="94250"/>
                  </a:lnTo>
                  <a:lnTo>
                    <a:pt x="653838" y="72649"/>
                  </a:lnTo>
                  <a:lnTo>
                    <a:pt x="603770" y="53264"/>
                  </a:lnTo>
                  <a:lnTo>
                    <a:pt x="549636" y="36413"/>
                  </a:lnTo>
                  <a:lnTo>
                    <a:pt x="510005" y="25702"/>
                  </a:lnTo>
                  <a:lnTo>
                    <a:pt x="465228" y="14963"/>
                  </a:lnTo>
                  <a:lnTo>
                    <a:pt x="416402" y="5938"/>
                  </a:lnTo>
                  <a:lnTo>
                    <a:pt x="364624" y="369"/>
                  </a:lnTo>
                  <a:lnTo>
                    <a:pt x="310991" y="0"/>
                  </a:lnTo>
                  <a:lnTo>
                    <a:pt x="256598" y="6570"/>
                  </a:lnTo>
                  <a:lnTo>
                    <a:pt x="204279" y="24526"/>
                  </a:lnTo>
                  <a:lnTo>
                    <a:pt x="153857" y="53105"/>
                  </a:lnTo>
                  <a:lnTo>
                    <a:pt x="103856" y="96716"/>
                  </a:lnTo>
                  <a:lnTo>
                    <a:pt x="66310" y="145769"/>
                  </a:lnTo>
                  <a:lnTo>
                    <a:pt x="39425" y="196601"/>
                  </a:lnTo>
                  <a:lnTo>
                    <a:pt x="21401" y="245548"/>
                  </a:lnTo>
                  <a:lnTo>
                    <a:pt x="10442" y="288947"/>
                  </a:lnTo>
                  <a:lnTo>
                    <a:pt x="2530" y="344450"/>
                  </a:lnTo>
                  <a:lnTo>
                    <a:pt x="2530" y="347991"/>
                  </a:lnTo>
                  <a:lnTo>
                    <a:pt x="2024" y="351532"/>
                  </a:lnTo>
                  <a:lnTo>
                    <a:pt x="2024" y="355072"/>
                  </a:lnTo>
                  <a:lnTo>
                    <a:pt x="1012" y="371258"/>
                  </a:lnTo>
                  <a:lnTo>
                    <a:pt x="0" y="379351"/>
                  </a:lnTo>
                  <a:lnTo>
                    <a:pt x="11395" y="389364"/>
                  </a:lnTo>
                  <a:lnTo>
                    <a:pt x="41501" y="419310"/>
                  </a:lnTo>
                  <a:lnTo>
                    <a:pt x="69400" y="466982"/>
                  </a:lnTo>
                  <a:lnTo>
                    <a:pt x="88569" y="521483"/>
                  </a:lnTo>
                  <a:lnTo>
                    <a:pt x="108639" y="577343"/>
                  </a:lnTo>
                  <a:lnTo>
                    <a:pt x="126148" y="619736"/>
                  </a:lnTo>
                  <a:lnTo>
                    <a:pt x="166004" y="673225"/>
                  </a:lnTo>
                  <a:lnTo>
                    <a:pt x="201922" y="692075"/>
                  </a:lnTo>
                  <a:lnTo>
                    <a:pt x="261801" y="701321"/>
                  </a:lnTo>
                  <a:lnTo>
                    <a:pt x="273805" y="700539"/>
                  </a:lnTo>
                  <a:lnTo>
                    <a:pt x="314690" y="687341"/>
                  </a:lnTo>
                  <a:lnTo>
                    <a:pt x="343143" y="667788"/>
                  </a:lnTo>
                  <a:lnTo>
                    <a:pt x="365902" y="651460"/>
                  </a:lnTo>
                  <a:lnTo>
                    <a:pt x="389705" y="647935"/>
                  </a:lnTo>
                  <a:lnTo>
                    <a:pt x="413089" y="666523"/>
                  </a:lnTo>
                  <a:lnTo>
                    <a:pt x="447141" y="749792"/>
                  </a:lnTo>
                  <a:lnTo>
                    <a:pt x="483335" y="799677"/>
                  </a:lnTo>
                  <a:lnTo>
                    <a:pt x="516446" y="824509"/>
                  </a:lnTo>
                  <a:lnTo>
                    <a:pt x="545144" y="834831"/>
                  </a:lnTo>
                  <a:lnTo>
                    <a:pt x="573937" y="844773"/>
                  </a:lnTo>
                  <a:lnTo>
                    <a:pt x="607333" y="868467"/>
                  </a:lnTo>
                  <a:lnTo>
                    <a:pt x="641687" y="912315"/>
                  </a:lnTo>
                  <a:lnTo>
                    <a:pt x="662195" y="957036"/>
                  </a:lnTo>
                  <a:lnTo>
                    <a:pt x="677115" y="998043"/>
                  </a:lnTo>
                  <a:lnTo>
                    <a:pt x="694708" y="1030747"/>
                  </a:lnTo>
                  <a:lnTo>
                    <a:pt x="723232" y="1050558"/>
                  </a:lnTo>
                  <a:lnTo>
                    <a:pt x="745422" y="1053601"/>
                  </a:lnTo>
                  <a:lnTo>
                    <a:pt x="764480" y="1051760"/>
                  </a:lnTo>
                  <a:lnTo>
                    <a:pt x="780881" y="1051341"/>
                  </a:lnTo>
                  <a:lnTo>
                    <a:pt x="795100" y="1058651"/>
                  </a:lnTo>
                  <a:lnTo>
                    <a:pt x="802929" y="1072498"/>
                  </a:lnTo>
                  <a:lnTo>
                    <a:pt x="804969" y="1089000"/>
                  </a:lnTo>
                  <a:lnTo>
                    <a:pt x="804352" y="1107019"/>
                  </a:lnTo>
                  <a:lnTo>
                    <a:pt x="804210" y="1125418"/>
                  </a:lnTo>
                  <a:lnTo>
                    <a:pt x="819686" y="1136040"/>
                  </a:lnTo>
                  <a:lnTo>
                    <a:pt x="865449" y="1167906"/>
                  </a:lnTo>
                  <a:lnTo>
                    <a:pt x="868478" y="1159908"/>
                  </a:lnTo>
                  <a:lnTo>
                    <a:pt x="869561" y="1149823"/>
                  </a:lnTo>
                  <a:lnTo>
                    <a:pt x="870360" y="1138032"/>
                  </a:lnTo>
                  <a:lnTo>
                    <a:pt x="872535" y="1124912"/>
                  </a:lnTo>
                  <a:lnTo>
                    <a:pt x="902712" y="1077619"/>
                  </a:lnTo>
                  <a:lnTo>
                    <a:pt x="946933" y="1053087"/>
                  </a:lnTo>
                  <a:lnTo>
                    <a:pt x="967613" y="1053016"/>
                  </a:lnTo>
                  <a:lnTo>
                    <a:pt x="996216" y="1065796"/>
                  </a:lnTo>
                  <a:lnTo>
                    <a:pt x="1039528" y="1098397"/>
                  </a:lnTo>
                  <a:lnTo>
                    <a:pt x="1104334" y="1157790"/>
                  </a:lnTo>
                  <a:lnTo>
                    <a:pt x="1159785" y="1213089"/>
                  </a:lnTo>
                  <a:lnTo>
                    <a:pt x="1193789" y="1249278"/>
                  </a:lnTo>
                  <a:lnTo>
                    <a:pt x="1219632" y="1275509"/>
                  </a:lnTo>
                  <a:lnTo>
                    <a:pt x="1250600" y="1300933"/>
                  </a:lnTo>
                  <a:lnTo>
                    <a:pt x="1293817" y="1331930"/>
                  </a:lnTo>
                  <a:lnTo>
                    <a:pt x="1342775" y="1360745"/>
                  </a:lnTo>
                  <a:lnTo>
                    <a:pt x="1392588" y="1377611"/>
                  </a:lnTo>
                  <a:close/>
                </a:path>
              </a:pathLst>
            </a:custGeom>
            <a:solidFill>
              <a:srgbClr val="A6692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231056" y="4796404"/>
              <a:ext cx="1740535" cy="1338580"/>
            </a:xfrm>
            <a:custGeom>
              <a:avLst/>
              <a:gdLst/>
              <a:ahLst/>
              <a:cxnLst/>
              <a:rect l="l" t="t" r="r" b="b"/>
              <a:pathLst>
                <a:path w="1740534" h="1338579">
                  <a:moveTo>
                    <a:pt x="1374653" y="1338369"/>
                  </a:moveTo>
                  <a:lnTo>
                    <a:pt x="1419135" y="1333556"/>
                  </a:lnTo>
                  <a:lnTo>
                    <a:pt x="1444496" y="1311024"/>
                  </a:lnTo>
                  <a:lnTo>
                    <a:pt x="1460700" y="1277348"/>
                  </a:lnTo>
                  <a:lnTo>
                    <a:pt x="1481553" y="1235611"/>
                  </a:lnTo>
                  <a:lnTo>
                    <a:pt x="1520863" y="1188895"/>
                  </a:lnTo>
                  <a:lnTo>
                    <a:pt x="1540483" y="1173444"/>
                  </a:lnTo>
                  <a:lnTo>
                    <a:pt x="1556734" y="1164300"/>
                  </a:lnTo>
                  <a:lnTo>
                    <a:pt x="1575168" y="1154682"/>
                  </a:lnTo>
                  <a:lnTo>
                    <a:pt x="1601335" y="1137808"/>
                  </a:lnTo>
                  <a:lnTo>
                    <a:pt x="1664247" y="1088126"/>
                  </a:lnTo>
                  <a:lnTo>
                    <a:pt x="1697282" y="1052845"/>
                  </a:lnTo>
                  <a:lnTo>
                    <a:pt x="1724438" y="1010571"/>
                  </a:lnTo>
                  <a:lnTo>
                    <a:pt x="1740516" y="961281"/>
                  </a:lnTo>
                  <a:lnTo>
                    <a:pt x="1737732" y="892626"/>
                  </a:lnTo>
                  <a:lnTo>
                    <a:pt x="1715210" y="834640"/>
                  </a:lnTo>
                  <a:lnTo>
                    <a:pt x="1686994" y="791923"/>
                  </a:lnTo>
                  <a:lnTo>
                    <a:pt x="1648522" y="749561"/>
                  </a:lnTo>
                  <a:lnTo>
                    <a:pt x="1611117" y="714518"/>
                  </a:lnTo>
                  <a:lnTo>
                    <a:pt x="1541343" y="663450"/>
                  </a:lnTo>
                  <a:lnTo>
                    <a:pt x="1491212" y="628977"/>
                  </a:lnTo>
                  <a:lnTo>
                    <a:pt x="1441947" y="595784"/>
                  </a:lnTo>
                  <a:lnTo>
                    <a:pt x="1393664" y="563806"/>
                  </a:lnTo>
                  <a:lnTo>
                    <a:pt x="1346480" y="532974"/>
                  </a:lnTo>
                  <a:lnTo>
                    <a:pt x="1300511" y="503222"/>
                  </a:lnTo>
                  <a:lnTo>
                    <a:pt x="1212680" y="446683"/>
                  </a:lnTo>
                  <a:lnTo>
                    <a:pt x="1171052" y="419763"/>
                  </a:lnTo>
                  <a:lnTo>
                    <a:pt x="1131102" y="393652"/>
                  </a:lnTo>
                  <a:lnTo>
                    <a:pt x="1092947" y="368283"/>
                  </a:lnTo>
                  <a:lnTo>
                    <a:pt x="1056703" y="343588"/>
                  </a:lnTo>
                  <a:lnTo>
                    <a:pt x="1022486" y="319501"/>
                  </a:lnTo>
                  <a:lnTo>
                    <a:pt x="990413" y="295953"/>
                  </a:lnTo>
                  <a:lnTo>
                    <a:pt x="922720" y="242411"/>
                  </a:lnTo>
                  <a:lnTo>
                    <a:pt x="884571" y="211991"/>
                  </a:lnTo>
                  <a:lnTo>
                    <a:pt x="845505" y="182037"/>
                  </a:lnTo>
                  <a:lnTo>
                    <a:pt x="804877" y="152970"/>
                  </a:lnTo>
                  <a:lnTo>
                    <a:pt x="762042" y="125210"/>
                  </a:lnTo>
                  <a:lnTo>
                    <a:pt x="716353" y="99178"/>
                  </a:lnTo>
                  <a:lnTo>
                    <a:pt x="667165" y="75294"/>
                  </a:lnTo>
                  <a:lnTo>
                    <a:pt x="613833" y="53979"/>
                  </a:lnTo>
                  <a:lnTo>
                    <a:pt x="555710" y="35652"/>
                  </a:lnTo>
                  <a:lnTo>
                    <a:pt x="480352" y="16366"/>
                  </a:lnTo>
                  <a:lnTo>
                    <a:pt x="437017" y="7908"/>
                  </a:lnTo>
                  <a:lnTo>
                    <a:pt x="391033" y="2010"/>
                  </a:lnTo>
                  <a:lnTo>
                    <a:pt x="343240" y="0"/>
                  </a:lnTo>
                  <a:lnTo>
                    <a:pt x="294481" y="3206"/>
                  </a:lnTo>
                  <a:lnTo>
                    <a:pt x="245597" y="12956"/>
                  </a:lnTo>
                  <a:lnTo>
                    <a:pt x="197430" y="30579"/>
                  </a:lnTo>
                  <a:lnTo>
                    <a:pt x="150821" y="57402"/>
                  </a:lnTo>
                  <a:lnTo>
                    <a:pt x="103930" y="97826"/>
                  </a:lnTo>
                  <a:lnTo>
                    <a:pt x="67948" y="143106"/>
                  </a:lnTo>
                  <a:lnTo>
                    <a:pt x="41391" y="190329"/>
                  </a:lnTo>
                  <a:lnTo>
                    <a:pt x="22779" y="236580"/>
                  </a:lnTo>
                  <a:lnTo>
                    <a:pt x="10628" y="278946"/>
                  </a:lnTo>
                  <a:lnTo>
                    <a:pt x="2657" y="322446"/>
                  </a:lnTo>
                  <a:lnTo>
                    <a:pt x="0" y="349253"/>
                  </a:lnTo>
                  <a:lnTo>
                    <a:pt x="7694" y="355505"/>
                  </a:lnTo>
                  <a:lnTo>
                    <a:pt x="25874" y="370813"/>
                  </a:lnTo>
                  <a:lnTo>
                    <a:pt x="64276" y="407927"/>
                  </a:lnTo>
                  <a:lnTo>
                    <a:pt x="91226" y="454082"/>
                  </a:lnTo>
                  <a:lnTo>
                    <a:pt x="109826" y="507065"/>
                  </a:lnTo>
                  <a:lnTo>
                    <a:pt x="129216" y="561290"/>
                  </a:lnTo>
                  <a:lnTo>
                    <a:pt x="146139" y="602474"/>
                  </a:lnTo>
                  <a:lnTo>
                    <a:pt x="184730" y="654256"/>
                  </a:lnTo>
                  <a:lnTo>
                    <a:pt x="219312" y="672813"/>
                  </a:lnTo>
                  <a:lnTo>
                    <a:pt x="277467" y="681854"/>
                  </a:lnTo>
                  <a:lnTo>
                    <a:pt x="288989" y="681064"/>
                  </a:lnTo>
                  <a:lnTo>
                    <a:pt x="328608" y="668387"/>
                  </a:lnTo>
                  <a:lnTo>
                    <a:pt x="356175" y="649451"/>
                  </a:lnTo>
                  <a:lnTo>
                    <a:pt x="378239" y="633549"/>
                  </a:lnTo>
                  <a:lnTo>
                    <a:pt x="401346" y="629977"/>
                  </a:lnTo>
                  <a:lnTo>
                    <a:pt x="424192" y="647925"/>
                  </a:lnTo>
                  <a:lnTo>
                    <a:pt x="457358" y="728775"/>
                  </a:lnTo>
                  <a:lnTo>
                    <a:pt x="492446" y="777167"/>
                  </a:lnTo>
                  <a:lnTo>
                    <a:pt x="524718" y="801185"/>
                  </a:lnTo>
                  <a:lnTo>
                    <a:pt x="552483" y="811120"/>
                  </a:lnTo>
                  <a:lnTo>
                    <a:pt x="580343" y="820769"/>
                  </a:lnTo>
                  <a:lnTo>
                    <a:pt x="612900" y="843934"/>
                  </a:lnTo>
                  <a:lnTo>
                    <a:pt x="646255" y="886280"/>
                  </a:lnTo>
                  <a:lnTo>
                    <a:pt x="666078" y="929597"/>
                  </a:lnTo>
                  <a:lnTo>
                    <a:pt x="680460" y="969394"/>
                  </a:lnTo>
                  <a:lnTo>
                    <a:pt x="697490" y="1001179"/>
                  </a:lnTo>
                  <a:lnTo>
                    <a:pt x="725257" y="1020461"/>
                  </a:lnTo>
                  <a:lnTo>
                    <a:pt x="746988" y="1023575"/>
                  </a:lnTo>
                  <a:lnTo>
                    <a:pt x="765493" y="1021852"/>
                  </a:lnTo>
                  <a:lnTo>
                    <a:pt x="781340" y="1021457"/>
                  </a:lnTo>
                  <a:lnTo>
                    <a:pt x="795100" y="1028554"/>
                  </a:lnTo>
                  <a:lnTo>
                    <a:pt x="804258" y="1049411"/>
                  </a:lnTo>
                  <a:lnTo>
                    <a:pt x="804210" y="1074772"/>
                  </a:lnTo>
                  <a:lnTo>
                    <a:pt x="804922" y="1101177"/>
                  </a:lnTo>
                  <a:lnTo>
                    <a:pt x="816357" y="1125163"/>
                  </a:lnTo>
                  <a:lnTo>
                    <a:pt x="826708" y="1133477"/>
                  </a:lnTo>
                  <a:lnTo>
                    <a:pt x="838436" y="1138946"/>
                  </a:lnTo>
                  <a:lnTo>
                    <a:pt x="849879" y="1140812"/>
                  </a:lnTo>
                  <a:lnTo>
                    <a:pt x="859376" y="1138314"/>
                  </a:lnTo>
                  <a:lnTo>
                    <a:pt x="864951" y="1131344"/>
                  </a:lnTo>
                  <a:lnTo>
                    <a:pt x="866778" y="1120864"/>
                  </a:lnTo>
                  <a:lnTo>
                    <a:pt x="867561" y="1107729"/>
                  </a:lnTo>
                  <a:lnTo>
                    <a:pt x="870005" y="1092792"/>
                  </a:lnTo>
                  <a:lnTo>
                    <a:pt x="899359" y="1046890"/>
                  </a:lnTo>
                  <a:lnTo>
                    <a:pt x="942378" y="1022990"/>
                  </a:lnTo>
                  <a:lnTo>
                    <a:pt x="962275" y="1022871"/>
                  </a:lnTo>
                  <a:lnTo>
                    <a:pt x="989953" y="1035319"/>
                  </a:lnTo>
                  <a:lnTo>
                    <a:pt x="1032055" y="1067019"/>
                  </a:lnTo>
                  <a:lnTo>
                    <a:pt x="1095224" y="1124658"/>
                  </a:lnTo>
                  <a:lnTo>
                    <a:pt x="1148896" y="1178400"/>
                  </a:lnTo>
                  <a:lnTo>
                    <a:pt x="1181832" y="1213553"/>
                  </a:lnTo>
                  <a:lnTo>
                    <a:pt x="1206893" y="1239033"/>
                  </a:lnTo>
                  <a:lnTo>
                    <a:pt x="1236935" y="1263755"/>
                  </a:lnTo>
                  <a:lnTo>
                    <a:pt x="1278855" y="1293937"/>
                  </a:lnTo>
                  <a:lnTo>
                    <a:pt x="1326327" y="1321986"/>
                  </a:lnTo>
                  <a:lnTo>
                    <a:pt x="1374653" y="1338369"/>
                  </a:lnTo>
                  <a:close/>
                </a:path>
              </a:pathLst>
            </a:custGeom>
            <a:solidFill>
              <a:srgbClr val="3F1B1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6487730" y="5368719"/>
              <a:ext cx="332105" cy="243204"/>
            </a:xfrm>
            <a:custGeom>
              <a:avLst/>
              <a:gdLst/>
              <a:ahLst/>
              <a:cxnLst/>
              <a:rect l="l" t="t" r="r" b="b"/>
              <a:pathLst>
                <a:path w="332105" h="243204">
                  <a:moveTo>
                    <a:pt x="312946" y="243111"/>
                  </a:moveTo>
                  <a:lnTo>
                    <a:pt x="331502" y="242282"/>
                  </a:lnTo>
                  <a:lnTo>
                    <a:pt x="326109" y="224441"/>
                  </a:lnTo>
                  <a:lnTo>
                    <a:pt x="300018" y="193149"/>
                  </a:lnTo>
                  <a:lnTo>
                    <a:pt x="258404" y="153531"/>
                  </a:lnTo>
                  <a:lnTo>
                    <a:pt x="206440" y="110707"/>
                  </a:lnTo>
                  <a:lnTo>
                    <a:pt x="149302" y="69801"/>
                  </a:lnTo>
                  <a:lnTo>
                    <a:pt x="103626" y="41539"/>
                  </a:lnTo>
                  <a:lnTo>
                    <a:pt x="57190" y="16312"/>
                  </a:lnTo>
                  <a:lnTo>
                    <a:pt x="19485" y="379"/>
                  </a:lnTo>
                  <a:lnTo>
                    <a:pt x="0" y="0"/>
                  </a:lnTo>
                  <a:lnTo>
                    <a:pt x="5448" y="17900"/>
                  </a:lnTo>
                  <a:lnTo>
                    <a:pt x="30303" y="48747"/>
                  </a:lnTo>
                  <a:lnTo>
                    <a:pt x="66830" y="85568"/>
                  </a:lnTo>
                  <a:lnTo>
                    <a:pt x="107295" y="121393"/>
                  </a:lnTo>
                  <a:lnTo>
                    <a:pt x="165692" y="164994"/>
                  </a:lnTo>
                  <a:lnTo>
                    <a:pt x="223676" y="201675"/>
                  </a:lnTo>
                  <a:lnTo>
                    <a:pt x="274883" y="228645"/>
                  </a:lnTo>
                  <a:lnTo>
                    <a:pt x="312946" y="243111"/>
                  </a:lnTo>
                  <a:close/>
                </a:path>
              </a:pathLst>
            </a:custGeom>
            <a:solidFill>
              <a:srgbClr val="D6C8A2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319638" y="5241255"/>
              <a:ext cx="90151" cy="762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555102" y="4864460"/>
              <a:ext cx="398780" cy="160655"/>
            </a:xfrm>
            <a:custGeom>
              <a:avLst/>
              <a:gdLst/>
              <a:ahLst/>
              <a:cxnLst/>
              <a:rect l="l" t="t" r="r" b="b"/>
              <a:pathLst>
                <a:path w="398780" h="160654">
                  <a:moveTo>
                    <a:pt x="398681" y="160309"/>
                  </a:moveTo>
                  <a:lnTo>
                    <a:pt x="375643" y="119807"/>
                  </a:lnTo>
                  <a:lnTo>
                    <a:pt x="342186" y="88484"/>
                  </a:lnTo>
                  <a:lnTo>
                    <a:pt x="296709" y="56150"/>
                  </a:lnTo>
                  <a:lnTo>
                    <a:pt x="241165" y="27581"/>
                  </a:lnTo>
                  <a:lnTo>
                    <a:pt x="177510" y="7555"/>
                  </a:lnTo>
                  <a:lnTo>
                    <a:pt x="119086" y="0"/>
                  </a:lnTo>
                  <a:lnTo>
                    <a:pt x="63129" y="600"/>
                  </a:lnTo>
                  <a:lnTo>
                    <a:pt x="20078" y="8978"/>
                  </a:lnTo>
                  <a:lnTo>
                    <a:pt x="371" y="24752"/>
                  </a:lnTo>
                  <a:lnTo>
                    <a:pt x="0" y="28222"/>
                  </a:lnTo>
                  <a:lnTo>
                    <a:pt x="1953" y="34300"/>
                  </a:lnTo>
                  <a:lnTo>
                    <a:pt x="67676" y="82083"/>
                  </a:lnTo>
                  <a:lnTo>
                    <a:pt x="116587" y="94048"/>
                  </a:lnTo>
                  <a:lnTo>
                    <a:pt x="170527" y="99565"/>
                  </a:lnTo>
                  <a:lnTo>
                    <a:pt x="231158" y="106693"/>
                  </a:lnTo>
                  <a:lnTo>
                    <a:pt x="303524" y="124531"/>
                  </a:lnTo>
                  <a:lnTo>
                    <a:pt x="354206" y="144692"/>
                  </a:lnTo>
                  <a:lnTo>
                    <a:pt x="385245" y="159258"/>
                  </a:lnTo>
                  <a:lnTo>
                    <a:pt x="398681" y="160309"/>
                  </a:lnTo>
                  <a:close/>
                </a:path>
              </a:pathLst>
            </a:custGeom>
            <a:solidFill>
              <a:srgbClr val="D6C8A2">
                <a:alpha val="30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9131300" y="216782"/>
            <a:ext cx="7278489" cy="936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1">
                <a:solidFill>
                  <a:srgbClr val="281B17"/>
                </a:solidFill>
                <a:latin typeface="Apple Braille" pitchFamily="2" charset="0"/>
                <a:cs typeface="Arial"/>
              </a:rPr>
              <a:t>B</a:t>
            </a:r>
            <a:r>
              <a:rPr lang="en-US" sz="6000" b="1">
                <a:solidFill>
                  <a:srgbClr val="281B17"/>
                </a:solidFill>
                <a:latin typeface="Apple Braille" pitchFamily="2" charset="0"/>
                <a:cs typeface="Arial"/>
              </a:rPr>
              <a:t>udget Summary</a:t>
            </a:r>
            <a:endParaRPr sz="6000">
              <a:latin typeface="Apple Braille" pitchFamily="2" charset="0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31300" y="1902395"/>
            <a:ext cx="6002655" cy="7552067"/>
          </a:xfrm>
          <a:prstGeom prst="rect">
            <a:avLst/>
          </a:prstGeom>
        </p:spPr>
        <p:txBody>
          <a:bodyPr vert="horz" wrap="square" lIns="0" tIns="87630" rIns="0" bIns="0" rtlCol="0" anchor="t">
            <a:spAutoFit/>
          </a:bodyPr>
          <a:lstStyle/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lang="en-US" sz="3000" spc="45">
                <a:solidFill>
                  <a:srgbClr val="281B17"/>
                </a:solidFill>
                <a:latin typeface="Apple Braille"/>
                <a:cs typeface="Lucida Sans Unicode"/>
              </a:rPr>
              <a:t>Total cost: $35,348.33</a:t>
            </a:r>
            <a:endParaRPr sz="3000">
              <a:latin typeface="Apple Braille"/>
              <a:cs typeface="Lucida Sans Unicode"/>
            </a:endParaRPr>
          </a:p>
          <a:p>
            <a:pPr marL="327660" indent="-314960">
              <a:lnSpc>
                <a:spcPct val="100000"/>
              </a:lnSpc>
              <a:spcBef>
                <a:spcPts val="600"/>
              </a:spcBef>
              <a:buChar char="-"/>
              <a:tabLst>
                <a:tab pos="327660" algn="l"/>
              </a:tabLst>
            </a:pPr>
            <a:r>
              <a:rPr sz="3000" spc="235">
                <a:solidFill>
                  <a:srgbClr val="281B17"/>
                </a:solidFill>
                <a:latin typeface="Apple Braille"/>
                <a:cs typeface="Lucida Sans Unicode"/>
              </a:rPr>
              <a:t>Space</a:t>
            </a:r>
            <a:r>
              <a:rPr sz="3000" spc="-2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Setup:</a:t>
            </a:r>
            <a:r>
              <a:rPr sz="3000" spc="-2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95">
                <a:solidFill>
                  <a:srgbClr val="281B17"/>
                </a:solidFill>
                <a:latin typeface="Apple Braille"/>
                <a:cs typeface="Lucida Sans Unicode"/>
              </a:rPr>
              <a:t>$</a:t>
            </a:r>
            <a:r>
              <a:rPr lang="en-US" sz="3000" spc="-95">
                <a:solidFill>
                  <a:srgbClr val="281B17"/>
                </a:solidFill>
                <a:latin typeface="Apple Braille"/>
                <a:cs typeface="Lucida Sans Unicode"/>
              </a:rPr>
              <a:t>4,567.10</a:t>
            </a:r>
            <a:endParaRPr lang="en-US" sz="3000">
              <a:latin typeface="Apple Braill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lang="en-US" sz="3000">
                <a:solidFill>
                  <a:srgbClr val="281B17"/>
                </a:solidFill>
                <a:latin typeface="Apple Braille"/>
                <a:cs typeface="Lucida Sans Unicode"/>
              </a:rPr>
              <a:t>-</a:t>
            </a:r>
            <a:r>
              <a:rPr lang="en-US" sz="3000" spc="-20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US" sz="3000" spc="-30">
                <a:solidFill>
                  <a:srgbClr val="281B17"/>
                </a:solidFill>
                <a:latin typeface="Apple Braille"/>
                <a:cs typeface="Lucida Sans Unicode"/>
              </a:rPr>
              <a:t>Furniture:</a:t>
            </a:r>
            <a:r>
              <a:rPr lang="en-US" sz="3000" spc="-19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US" sz="3000" spc="-10">
                <a:solidFill>
                  <a:srgbClr val="281B17"/>
                </a:solidFill>
                <a:latin typeface="Apple Braille"/>
                <a:cs typeface="Lucida Sans Unicode"/>
              </a:rPr>
              <a:t>$2,500.00</a:t>
            </a:r>
            <a:endParaRPr lang="en-US" sz="3000">
              <a:latin typeface="Apple Braille"/>
              <a:cs typeface="Lucida Sans Unicode"/>
            </a:endParaRPr>
          </a:p>
          <a:p>
            <a:pPr marL="327660" indent="-314960">
              <a:lnSpc>
                <a:spcPct val="100000"/>
              </a:lnSpc>
              <a:spcBef>
                <a:spcPts val="600"/>
              </a:spcBef>
              <a:buChar char="-"/>
              <a:tabLst>
                <a:tab pos="327660" algn="l"/>
              </a:tabLst>
            </a:pP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Equipment:</a:t>
            </a:r>
            <a:r>
              <a:rPr sz="3000" spc="24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10">
                <a:solidFill>
                  <a:srgbClr val="281B17"/>
                </a:solidFill>
                <a:latin typeface="Apple Braille"/>
                <a:cs typeface="Lucida Sans Unicode"/>
              </a:rPr>
              <a:t>$750.00</a:t>
            </a:r>
            <a:endParaRPr sz="3000">
              <a:latin typeface="Apple Braill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-</a:t>
            </a:r>
            <a:r>
              <a:rPr sz="3000" spc="-17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85">
                <a:solidFill>
                  <a:srgbClr val="281B17"/>
                </a:solidFill>
                <a:latin typeface="Apple Braille"/>
                <a:cs typeface="Lucida Sans Unicode"/>
              </a:rPr>
              <a:t>Signage:</a:t>
            </a:r>
            <a:r>
              <a:rPr sz="3000" spc="-16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420">
                <a:solidFill>
                  <a:srgbClr val="281B17"/>
                </a:solidFill>
                <a:latin typeface="Apple Braille"/>
                <a:cs typeface="Lucida Sans Unicode"/>
              </a:rPr>
              <a:t>$1,</a:t>
            </a:r>
            <a:r>
              <a:rPr lang="en-US" sz="3000" spc="-420">
                <a:solidFill>
                  <a:srgbClr val="281B17"/>
                </a:solidFill>
                <a:latin typeface="Apple Braille"/>
                <a:cs typeface="Lucida Sans Unicode"/>
              </a:rPr>
              <a:t>317.10</a:t>
            </a:r>
            <a:endParaRPr sz="3000">
              <a:latin typeface="Apple Braille"/>
              <a:cs typeface="Lucida Sans Unicode"/>
            </a:endParaRPr>
          </a:p>
          <a:p>
            <a:pPr marL="327660" indent="-314960">
              <a:lnSpc>
                <a:spcPct val="100000"/>
              </a:lnSpc>
              <a:spcBef>
                <a:spcPts val="600"/>
              </a:spcBef>
              <a:buChar char="-"/>
              <a:tabLst>
                <a:tab pos="327660" algn="l"/>
              </a:tabLst>
            </a:pP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Technology:</a:t>
            </a:r>
            <a:r>
              <a:rPr sz="3000" spc="26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10">
                <a:solidFill>
                  <a:srgbClr val="281B17"/>
                </a:solidFill>
                <a:latin typeface="Apple Braille"/>
                <a:cs typeface="Lucida Sans Unicode"/>
              </a:rPr>
              <a:t>$3,498.50</a:t>
            </a:r>
            <a:endParaRPr sz="3000">
              <a:latin typeface="Apple Braille"/>
              <a:cs typeface="Lucida Sans Unicode"/>
            </a:endParaRPr>
          </a:p>
          <a:p>
            <a:pPr marL="327660" indent="-314960">
              <a:lnSpc>
                <a:spcPct val="100000"/>
              </a:lnSpc>
              <a:spcBef>
                <a:spcPts val="600"/>
              </a:spcBef>
              <a:buChar char="-"/>
              <a:tabLst>
                <a:tab pos="327660" algn="l"/>
              </a:tabLst>
            </a:pPr>
            <a:r>
              <a:rPr sz="3000" spc="45">
                <a:solidFill>
                  <a:srgbClr val="281B17"/>
                </a:solidFill>
                <a:latin typeface="Apple Braille"/>
                <a:cs typeface="Lucida Sans Unicode"/>
              </a:rPr>
              <a:t>Permits/Insurance:</a:t>
            </a:r>
            <a:r>
              <a:rPr sz="3000" spc="-114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330">
                <a:solidFill>
                  <a:srgbClr val="281B17"/>
                </a:solidFill>
                <a:latin typeface="Apple Braille"/>
                <a:cs typeface="Lucida Sans Unicode"/>
              </a:rPr>
              <a:t>$1,932.18</a:t>
            </a:r>
            <a:endParaRPr sz="3000">
              <a:latin typeface="Apple Braille"/>
              <a:cs typeface="Lucida Sans Unicode"/>
            </a:endParaRPr>
          </a:p>
          <a:p>
            <a:pPr marL="327660" indent="-314960">
              <a:lnSpc>
                <a:spcPct val="100000"/>
              </a:lnSpc>
              <a:spcBef>
                <a:spcPts val="600"/>
              </a:spcBef>
              <a:buChar char="-"/>
              <a:tabLst>
                <a:tab pos="327660" algn="l"/>
              </a:tabLst>
            </a:pP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Supplies:</a:t>
            </a:r>
            <a:r>
              <a:rPr sz="3000" spc="7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55">
                <a:solidFill>
                  <a:srgbClr val="281B17"/>
                </a:solidFill>
                <a:latin typeface="Apple Braille"/>
                <a:cs typeface="Lucida Sans Unicode"/>
              </a:rPr>
              <a:t>$812.65</a:t>
            </a:r>
            <a:endParaRPr sz="3000">
              <a:latin typeface="Apple Braill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-</a:t>
            </a:r>
            <a:r>
              <a:rPr sz="3000" spc="-14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Marketing:</a:t>
            </a:r>
            <a:r>
              <a:rPr sz="3000" spc="-14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105">
                <a:solidFill>
                  <a:srgbClr val="281B17"/>
                </a:solidFill>
                <a:latin typeface="Apple Braille"/>
                <a:cs typeface="Lucida Sans Unicode"/>
              </a:rPr>
              <a:t>$2,456.12</a:t>
            </a:r>
            <a:endParaRPr sz="3000">
              <a:latin typeface="Apple Braille"/>
              <a:cs typeface="Lucida Sans Unicode"/>
            </a:endParaRPr>
          </a:p>
          <a:p>
            <a:pPr marL="327660" indent="-314960">
              <a:lnSpc>
                <a:spcPct val="100000"/>
              </a:lnSpc>
              <a:spcBef>
                <a:spcPts val="600"/>
              </a:spcBef>
              <a:buChar char="-"/>
              <a:tabLst>
                <a:tab pos="327660" algn="l"/>
              </a:tabLst>
            </a:pP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Operations:</a:t>
            </a:r>
            <a:r>
              <a:rPr sz="3000" spc="27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10">
                <a:solidFill>
                  <a:srgbClr val="281B17"/>
                </a:solidFill>
                <a:latin typeface="Apple Braille"/>
                <a:cs typeface="Lucida Sans Unicode"/>
              </a:rPr>
              <a:t>$4,335.47</a:t>
            </a:r>
            <a:endParaRPr sz="3000">
              <a:latin typeface="Apple Braille"/>
              <a:cs typeface="Lucida Sans Unicode"/>
            </a:endParaRPr>
          </a:p>
          <a:p>
            <a:pPr marL="327660" indent="-314960">
              <a:lnSpc>
                <a:spcPct val="100000"/>
              </a:lnSpc>
              <a:spcBef>
                <a:spcPts val="600"/>
              </a:spcBef>
              <a:buChar char="-"/>
              <a:tabLst>
                <a:tab pos="327660" algn="l"/>
              </a:tabLst>
            </a:pPr>
            <a:r>
              <a:rPr sz="3000" spc="55">
                <a:solidFill>
                  <a:srgbClr val="281B17"/>
                </a:solidFill>
                <a:latin typeface="Apple Braille"/>
                <a:cs typeface="Lucida Sans Unicode"/>
              </a:rPr>
              <a:t>Staff</a:t>
            </a:r>
            <a:r>
              <a:rPr sz="3000" spc="-5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Support:</a:t>
            </a:r>
            <a:r>
              <a:rPr sz="3000" spc="-5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10">
                <a:solidFill>
                  <a:srgbClr val="281B17"/>
                </a:solidFill>
                <a:latin typeface="Apple Braille"/>
                <a:cs typeface="Lucida Sans Unicode"/>
              </a:rPr>
              <a:t>$2,986.99</a:t>
            </a:r>
            <a:endParaRPr sz="3000">
              <a:latin typeface="Apple Braill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- Subtotal: </a:t>
            </a:r>
            <a:r>
              <a:rPr sz="3000" spc="-285">
                <a:solidFill>
                  <a:srgbClr val="281B17"/>
                </a:solidFill>
                <a:latin typeface="Apple Braille"/>
                <a:cs typeface="Lucida Sans Unicode"/>
              </a:rPr>
              <a:t>$30,058.11</a:t>
            </a:r>
            <a:endParaRPr sz="3000">
              <a:latin typeface="Apple Braill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3000">
                <a:solidFill>
                  <a:srgbClr val="281B17"/>
                </a:solidFill>
                <a:latin typeface="Apple Braille"/>
                <a:cs typeface="Lucida Sans Unicode"/>
              </a:rPr>
              <a:t>-</a:t>
            </a:r>
            <a:r>
              <a:rPr sz="3000" spc="-17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110">
                <a:solidFill>
                  <a:srgbClr val="281B17"/>
                </a:solidFill>
                <a:latin typeface="Apple Braille"/>
                <a:cs typeface="Lucida Sans Unicode"/>
              </a:rPr>
              <a:t>Contingency</a:t>
            </a:r>
            <a:r>
              <a:rPr sz="3000" spc="-16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lang="en-GB" sz="3000" spc="-160">
                <a:solidFill>
                  <a:srgbClr val="281B17"/>
                </a:solidFill>
                <a:latin typeface="Apple Braille"/>
                <a:cs typeface="Lucida Sans Unicode"/>
              </a:rPr>
              <a:t>(</a:t>
            </a:r>
            <a:r>
              <a:rPr sz="3000" spc="-285">
                <a:solidFill>
                  <a:srgbClr val="281B17"/>
                </a:solidFill>
                <a:latin typeface="Apple Braille"/>
                <a:cs typeface="Lucida Sans Unicode"/>
              </a:rPr>
              <a:t>12</a:t>
            </a:r>
            <a:r>
              <a:rPr lang="en-GB" sz="3000" spc="-285">
                <a:solidFill>
                  <a:srgbClr val="281B17"/>
                </a:solidFill>
                <a:latin typeface="Apple Braille"/>
                <a:cs typeface="Lucida Sans Unicode"/>
              </a:rPr>
              <a:t>%):</a:t>
            </a:r>
            <a:r>
              <a:rPr sz="3000" spc="-14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10">
                <a:solidFill>
                  <a:srgbClr val="281B17"/>
                </a:solidFill>
                <a:latin typeface="Apple Braille"/>
                <a:cs typeface="Lucida Sans Unicode"/>
              </a:rPr>
              <a:t>$3,606.97</a:t>
            </a:r>
            <a:endParaRPr sz="3000">
              <a:latin typeface="Apple Braille"/>
              <a:cs typeface="Lucida Sans Unicode"/>
            </a:endParaRPr>
          </a:p>
          <a:p>
            <a:pPr marL="327660" indent="-314960">
              <a:lnSpc>
                <a:spcPct val="100000"/>
              </a:lnSpc>
              <a:spcBef>
                <a:spcPts val="600"/>
              </a:spcBef>
              <a:buChar char="-"/>
              <a:tabLst>
                <a:tab pos="327660" algn="l"/>
              </a:tabLst>
            </a:pPr>
            <a:r>
              <a:rPr sz="3000" spc="-10">
                <a:solidFill>
                  <a:srgbClr val="281B17"/>
                </a:solidFill>
                <a:latin typeface="Apple Braille"/>
                <a:cs typeface="Lucida Sans Unicode"/>
              </a:rPr>
              <a:t>Unknown‑risk</a:t>
            </a:r>
            <a:r>
              <a:rPr sz="3000" spc="-190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25">
                <a:solidFill>
                  <a:srgbClr val="281B17"/>
                </a:solidFill>
                <a:latin typeface="Apple Braille"/>
                <a:cs typeface="Lucida Sans Unicode"/>
              </a:rPr>
              <a:t>buffer:</a:t>
            </a:r>
            <a:r>
              <a:rPr sz="3000" spc="-185">
                <a:solidFill>
                  <a:srgbClr val="281B17"/>
                </a:solidFill>
                <a:latin typeface="Apple Braille"/>
                <a:cs typeface="Lucida Sans Unicode"/>
              </a:rPr>
              <a:t> </a:t>
            </a:r>
            <a:r>
              <a:rPr sz="3000" spc="-175">
                <a:solidFill>
                  <a:srgbClr val="281B17"/>
                </a:solidFill>
                <a:latin typeface="Apple Braille"/>
                <a:cs typeface="Lucida Sans Unicode"/>
              </a:rPr>
              <a:t>$1,683.25</a:t>
            </a:r>
            <a:endParaRPr sz="3000">
              <a:latin typeface="Apple Braill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727</Words>
  <Application>Microsoft Macintosh PowerPoint</Application>
  <PresentationFormat>Custom</PresentationFormat>
  <Paragraphs>205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Apple Braille</vt:lpstr>
      <vt:lpstr>Arial</vt:lpstr>
      <vt:lpstr>Arial Black</vt:lpstr>
      <vt:lpstr>Arial,Sans-Serif</vt:lpstr>
      <vt:lpstr>Lucida Sans Unicode</vt:lpstr>
      <vt:lpstr>Tahoma</vt:lpstr>
      <vt:lpstr>Webdings</vt:lpstr>
      <vt:lpstr>Office Theme</vt:lpstr>
      <vt:lpstr>Downtown DineHub</vt:lpstr>
      <vt:lpstr>Problem Statement</vt:lpstr>
      <vt:lpstr>Project Overview</vt:lpstr>
      <vt:lpstr>Scope Statement </vt:lpstr>
      <vt:lpstr>In-Scope vs Out-of-Scope</vt:lpstr>
      <vt:lpstr>Objectives</vt:lpstr>
      <vt:lpstr>Work BreakDown Structure</vt:lpstr>
      <vt:lpstr>Project Schedule (14 weeks)</vt:lpstr>
      <vt:lpstr>Budget Summary</vt:lpstr>
      <vt:lpstr>Stakeholder Analysis</vt:lpstr>
      <vt:lpstr>Communication Plan</vt:lpstr>
      <vt:lpstr>Procurement Management </vt:lpstr>
      <vt:lpstr>Risk Register Summary</vt:lpstr>
      <vt:lpstr>Quality Management</vt:lpstr>
      <vt:lpstr>Change Management</vt:lpstr>
      <vt:lpstr>Quality Plan</vt:lpstr>
      <vt:lpstr>Quality Control</vt:lpstr>
      <vt:lpstr>Pilot Evaluation</vt:lpstr>
      <vt:lpstr>Conclusion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Brown and Tan Playful Cafe Business Pitch Deck Presentation</dc:title>
  <dc:creator>Dharani Muppana</dc:creator>
  <cp:keywords>DAG5FT1DWB8,BAGTG5M_LZo,0</cp:keywords>
  <cp:lastModifiedBy>Kalinathabotla, Mahitha</cp:lastModifiedBy>
  <cp:revision>1</cp:revision>
  <dcterms:created xsi:type="dcterms:W3CDTF">2025-11-19T13:03:41Z</dcterms:created>
  <dcterms:modified xsi:type="dcterms:W3CDTF">2025-11-19T20:52:48Z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2025-11-19T00:00:00Z</vt:filetime>
  </property>
  <property fmtid="{D5CDD505-2E9C-101B-9397-08002B2CF9AE}" pid="3" name="Creator">
    <vt:lpwstr>Canva</vt:lpwstr>
  </property>
  <property fmtid="{D5CDD505-2E9C-101B-9397-08002B2CF9AE}" pid="4" name="LastSaved">
    <vt:filetime>2025-11-19T00:00:00Z</vt:filetime>
  </property>
  <property fmtid="{D5CDD505-2E9C-101B-9397-08002B2CF9AE}" pid="5" name="Producer">
    <vt:lpwstr>Canva</vt:lpwstr>
  </property>
  <property fmtid="{D5CDD505-2E9C-101B-9397-08002B2CF9AE}" pid="6" name="containsAiGeneratedContent">
    <vt:lpwstr>Yes</vt:lpwstr>
  </property>
</Properties>
</file>